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9"/>
  </p:notesMasterIdLst>
  <p:sldIdLst>
    <p:sldId id="256" r:id="rId2"/>
    <p:sldId id="297" r:id="rId3"/>
    <p:sldId id="296" r:id="rId4"/>
    <p:sldId id="266" r:id="rId5"/>
    <p:sldId id="267" r:id="rId6"/>
    <p:sldId id="257" r:id="rId7"/>
    <p:sldId id="282" r:id="rId8"/>
    <p:sldId id="283" r:id="rId9"/>
    <p:sldId id="264" r:id="rId10"/>
    <p:sldId id="265" r:id="rId11"/>
    <p:sldId id="285" r:id="rId12"/>
    <p:sldId id="270" r:id="rId13"/>
    <p:sldId id="271" r:id="rId14"/>
    <p:sldId id="272" r:id="rId15"/>
    <p:sldId id="273" r:id="rId16"/>
    <p:sldId id="274" r:id="rId17"/>
    <p:sldId id="268" r:id="rId18"/>
    <p:sldId id="276" r:id="rId19"/>
    <p:sldId id="263" r:id="rId20"/>
    <p:sldId id="278" r:id="rId21"/>
    <p:sldId id="279" r:id="rId22"/>
    <p:sldId id="269" r:id="rId23"/>
    <p:sldId id="289" r:id="rId24"/>
    <p:sldId id="290" r:id="rId25"/>
    <p:sldId id="295" r:id="rId26"/>
    <p:sldId id="294" r:id="rId27"/>
    <p:sldId id="277" r:id="rId28"/>
    <p:sldId id="281" r:id="rId29"/>
    <p:sldId id="280" r:id="rId30"/>
    <p:sldId id="284" r:id="rId31"/>
    <p:sldId id="291" r:id="rId32"/>
    <p:sldId id="292" r:id="rId33"/>
    <p:sldId id="261" r:id="rId34"/>
    <p:sldId id="262" r:id="rId35"/>
    <p:sldId id="286" r:id="rId36"/>
    <p:sldId id="288" r:id="rId37"/>
    <p:sldId id="287" r:id="rId38"/>
  </p:sldIdLst>
  <p:sldSz cx="9144000" cy="6858000" type="screen4x3"/>
  <p:notesSz cx="6858000" cy="9144000"/>
  <p:embeddedFontLst>
    <p:embeddedFont>
      <p:font typeface="Aero" pitchFamily="2" charset="0"/>
      <p:regular r:id="rId40"/>
    </p:embeddedFont>
    <p:embeddedFont>
      <p:font typeface="Calibri" panose="020F0502020204030204" pitchFamily="34" charset="0"/>
      <p:regular r:id="rId41"/>
      <p:bold r:id="rId42"/>
      <p:italic r:id="rId43"/>
      <p:boldItalic r:id="rId44"/>
    </p:embeddedFont>
    <p:embeddedFont>
      <p:font typeface="Comic Sans MS" panose="030F0702030302020204" pitchFamily="66" charset="0"/>
      <p:regular r:id="rId45"/>
      <p:bold r:id="rId46"/>
      <p:italic r:id="rId47"/>
      <p:boldItalic r:id="rId4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BA18BA-076D-4650-B24B-4949A471B9D7}" v="26" dt="2019-03-16T17:10:53.696"/>
    <p1510:client id="{C88D6C84-029C-4D9B-AC75-16B3BF09781A}" v="194" dt="2019-03-16T23:38:25.8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3" autoAdjust="0"/>
    <p:restoredTop sz="89383" autoAdjust="0"/>
  </p:normalViewPr>
  <p:slideViewPr>
    <p:cSldViewPr snapToGrid="0" showGuides="1">
      <p:cViewPr>
        <p:scale>
          <a:sx n="79" d="100"/>
          <a:sy n="79" d="100"/>
        </p:scale>
        <p:origin x="60" y="2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 Merrihew" userId="bcb7a1e886d99f07" providerId="LiveId" clId="{C88D6C84-029C-4D9B-AC75-16B3BF09781A}"/>
    <pc:docChg chg="undo custSel addSld delSld modSld">
      <pc:chgData name="Ken Merrihew" userId="bcb7a1e886d99f07" providerId="LiveId" clId="{C88D6C84-029C-4D9B-AC75-16B3BF09781A}" dt="2019-03-17T11:47:33.354" v="851" actId="2696"/>
      <pc:docMkLst>
        <pc:docMk/>
      </pc:docMkLst>
      <pc:sldChg chg="addSp delSp modSp del modAnim">
        <pc:chgData name="Ken Merrihew" userId="bcb7a1e886d99f07" providerId="LiveId" clId="{C88D6C84-029C-4D9B-AC75-16B3BF09781A}" dt="2019-03-16T22:18:59.505" v="586" actId="2696"/>
        <pc:sldMkLst>
          <pc:docMk/>
          <pc:sldMk cId="3087985224" sldId="258"/>
        </pc:sldMkLst>
        <pc:spChg chg="mod">
          <ac:chgData name="Ken Merrihew" userId="bcb7a1e886d99f07" providerId="LiveId" clId="{C88D6C84-029C-4D9B-AC75-16B3BF09781A}" dt="2019-03-16T21:34:03.026" v="168" actId="14100"/>
          <ac:spMkLst>
            <pc:docMk/>
            <pc:sldMk cId="3087985224" sldId="258"/>
            <ac:spMk id="3" creationId="{858D18EB-7A04-4D45-B238-22DD8C1F6428}"/>
          </ac:spMkLst>
        </pc:spChg>
        <pc:spChg chg="add mod">
          <ac:chgData name="Ken Merrihew" userId="bcb7a1e886d99f07" providerId="LiveId" clId="{C88D6C84-029C-4D9B-AC75-16B3BF09781A}" dt="2019-03-16T21:35:39.039" v="395" actId="1036"/>
          <ac:spMkLst>
            <pc:docMk/>
            <pc:sldMk cId="3087985224" sldId="258"/>
            <ac:spMk id="4" creationId="{9A48AFE8-149D-42EA-BD94-2216295FAB69}"/>
          </ac:spMkLst>
        </pc:spChg>
        <pc:spChg chg="add mod">
          <ac:chgData name="Ken Merrihew" userId="bcb7a1e886d99f07" providerId="LiveId" clId="{C88D6C84-029C-4D9B-AC75-16B3BF09781A}" dt="2019-03-16T21:35:39.039" v="395" actId="1036"/>
          <ac:spMkLst>
            <pc:docMk/>
            <pc:sldMk cId="3087985224" sldId="258"/>
            <ac:spMk id="5" creationId="{AB6BA129-DD23-4832-B034-C5F7D6696D93}"/>
          </ac:spMkLst>
        </pc:spChg>
        <pc:spChg chg="add del mod">
          <ac:chgData name="Ken Merrihew" userId="bcb7a1e886d99f07" providerId="LiveId" clId="{C88D6C84-029C-4D9B-AC75-16B3BF09781A}" dt="2019-03-16T21:38:48.032" v="399" actId="478"/>
          <ac:spMkLst>
            <pc:docMk/>
            <pc:sldMk cId="3087985224" sldId="258"/>
            <ac:spMk id="8" creationId="{0D969521-99C7-4E55-B94E-F3A006AF0236}"/>
          </ac:spMkLst>
        </pc:spChg>
        <pc:spChg chg="add del mod">
          <ac:chgData name="Ken Merrihew" userId="bcb7a1e886d99f07" providerId="LiveId" clId="{C88D6C84-029C-4D9B-AC75-16B3BF09781A}" dt="2019-03-16T21:50:05.835" v="506" actId="478"/>
          <ac:spMkLst>
            <pc:docMk/>
            <pc:sldMk cId="3087985224" sldId="258"/>
            <ac:spMk id="13" creationId="{E4CAD8FE-FD2C-4CF1-A0A8-56ACFAB5354B}"/>
          </ac:spMkLst>
        </pc:spChg>
        <pc:spChg chg="add mod">
          <ac:chgData name="Ken Merrihew" userId="bcb7a1e886d99f07" providerId="LiveId" clId="{C88D6C84-029C-4D9B-AC75-16B3BF09781A}" dt="2019-03-16T21:51:28.877" v="514" actId="692"/>
          <ac:spMkLst>
            <pc:docMk/>
            <pc:sldMk cId="3087985224" sldId="258"/>
            <ac:spMk id="14" creationId="{9C12575F-C7E8-4571-AD20-E38869CFAF98}"/>
          </ac:spMkLst>
        </pc:spChg>
        <pc:spChg chg="add mod">
          <ac:chgData name="Ken Merrihew" userId="bcb7a1e886d99f07" providerId="LiveId" clId="{C88D6C84-029C-4D9B-AC75-16B3BF09781A}" dt="2019-03-16T21:51:28.877" v="514" actId="692"/>
          <ac:spMkLst>
            <pc:docMk/>
            <pc:sldMk cId="3087985224" sldId="258"/>
            <ac:spMk id="15" creationId="{5BF3BE91-823D-438E-B480-B90149E876BA}"/>
          </ac:spMkLst>
        </pc:spChg>
        <pc:picChg chg="add mod">
          <ac:chgData name="Ken Merrihew" userId="bcb7a1e886d99f07" providerId="LiveId" clId="{C88D6C84-029C-4D9B-AC75-16B3BF09781A}" dt="2019-03-16T21:50:19.862" v="508" actId="14100"/>
          <ac:picMkLst>
            <pc:docMk/>
            <pc:sldMk cId="3087985224" sldId="258"/>
            <ac:picMk id="7" creationId="{82F2CE8D-E4C9-4D34-AA57-394F0C411019}"/>
          </ac:picMkLst>
        </pc:picChg>
        <pc:picChg chg="add mod">
          <ac:chgData name="Ken Merrihew" userId="bcb7a1e886d99f07" providerId="LiveId" clId="{C88D6C84-029C-4D9B-AC75-16B3BF09781A}" dt="2019-03-16T21:50:19.862" v="508" actId="14100"/>
          <ac:picMkLst>
            <pc:docMk/>
            <pc:sldMk cId="3087985224" sldId="258"/>
            <ac:picMk id="9" creationId="{A3904E69-FFC1-4CFD-9801-6B479625100E}"/>
          </ac:picMkLst>
        </pc:picChg>
        <pc:picChg chg="add mod">
          <ac:chgData name="Ken Merrihew" userId="bcb7a1e886d99f07" providerId="LiveId" clId="{C88D6C84-029C-4D9B-AC75-16B3BF09781A}" dt="2019-03-16T21:50:19.862" v="508" actId="14100"/>
          <ac:picMkLst>
            <pc:docMk/>
            <pc:sldMk cId="3087985224" sldId="258"/>
            <ac:picMk id="10" creationId="{A68AE8E6-E779-4171-AA43-FD7BBB7F6AC1}"/>
          </ac:picMkLst>
        </pc:picChg>
        <pc:picChg chg="add mod">
          <ac:chgData name="Ken Merrihew" userId="bcb7a1e886d99f07" providerId="LiveId" clId="{C88D6C84-029C-4D9B-AC75-16B3BF09781A}" dt="2019-03-16T21:50:27.952" v="509" actId="14100"/>
          <ac:picMkLst>
            <pc:docMk/>
            <pc:sldMk cId="3087985224" sldId="258"/>
            <ac:picMk id="12" creationId="{BED640B9-ADE6-4F28-8536-B338FCB94128}"/>
          </ac:picMkLst>
        </pc:picChg>
        <pc:picChg chg="add mod">
          <ac:chgData name="Ken Merrihew" userId="bcb7a1e886d99f07" providerId="LiveId" clId="{C88D6C84-029C-4D9B-AC75-16B3BF09781A}" dt="2019-03-16T21:56:57.724" v="551" actId="1076"/>
          <ac:picMkLst>
            <pc:docMk/>
            <pc:sldMk cId="3087985224" sldId="258"/>
            <ac:picMk id="16" creationId="{D369280E-A4D0-4329-91FF-E0344B508AD1}"/>
          </ac:picMkLst>
        </pc:picChg>
        <pc:picChg chg="add mod">
          <ac:chgData name="Ken Merrihew" userId="bcb7a1e886d99f07" providerId="LiveId" clId="{C88D6C84-029C-4D9B-AC75-16B3BF09781A}" dt="2019-03-16T21:55:39.806" v="536" actId="1076"/>
          <ac:picMkLst>
            <pc:docMk/>
            <pc:sldMk cId="3087985224" sldId="258"/>
            <ac:picMk id="17" creationId="{A3BEA2AA-EDA8-4DCD-A360-EF111AC73DE8}"/>
          </ac:picMkLst>
        </pc:picChg>
        <pc:picChg chg="add mod">
          <ac:chgData name="Ken Merrihew" userId="bcb7a1e886d99f07" providerId="LiveId" clId="{C88D6C84-029C-4D9B-AC75-16B3BF09781A}" dt="2019-03-16T21:57:09.866" v="556" actId="1076"/>
          <ac:picMkLst>
            <pc:docMk/>
            <pc:sldMk cId="3087985224" sldId="258"/>
            <ac:picMk id="18" creationId="{C9831672-6D8A-4723-B34F-DD972A0AB867}"/>
          </ac:picMkLst>
        </pc:picChg>
        <pc:picChg chg="add mod">
          <ac:chgData name="Ken Merrihew" userId="bcb7a1e886d99f07" providerId="LiveId" clId="{C88D6C84-029C-4D9B-AC75-16B3BF09781A}" dt="2019-03-16T21:56:51.152" v="550" actId="14100"/>
          <ac:picMkLst>
            <pc:docMk/>
            <pc:sldMk cId="3087985224" sldId="258"/>
            <ac:picMk id="19" creationId="{9FDB0AB9-B77F-4309-81D6-2DBCB823BDD0}"/>
          </ac:picMkLst>
        </pc:picChg>
        <pc:picChg chg="add mod">
          <ac:chgData name="Ken Merrihew" userId="bcb7a1e886d99f07" providerId="LiveId" clId="{C88D6C84-029C-4D9B-AC75-16B3BF09781A}" dt="2019-03-16T21:55:47.688" v="540" actId="1076"/>
          <ac:picMkLst>
            <pc:docMk/>
            <pc:sldMk cId="3087985224" sldId="258"/>
            <ac:picMk id="20" creationId="{3E24325C-725A-42A8-BCAE-0CFFF53EE804}"/>
          </ac:picMkLst>
        </pc:picChg>
        <pc:picChg chg="add mod">
          <ac:chgData name="Ken Merrihew" userId="bcb7a1e886d99f07" providerId="LiveId" clId="{C88D6C84-029C-4D9B-AC75-16B3BF09781A}" dt="2019-03-16T21:57:06.135" v="555" actId="1076"/>
          <ac:picMkLst>
            <pc:docMk/>
            <pc:sldMk cId="3087985224" sldId="258"/>
            <ac:picMk id="21" creationId="{7617738D-1551-4410-917C-594CBA5C930F}"/>
          </ac:picMkLst>
        </pc:picChg>
        <pc:picChg chg="add mod">
          <ac:chgData name="Ken Merrihew" userId="bcb7a1e886d99f07" providerId="LiveId" clId="{C88D6C84-029C-4D9B-AC75-16B3BF09781A}" dt="2019-03-16T21:59:48.342" v="565" actId="1076"/>
          <ac:picMkLst>
            <pc:docMk/>
            <pc:sldMk cId="3087985224" sldId="258"/>
            <ac:picMk id="22" creationId="{87CC6A2A-E1F0-4D4D-8700-2861D9546339}"/>
          </ac:picMkLst>
        </pc:picChg>
        <pc:picChg chg="add mod">
          <ac:chgData name="Ken Merrihew" userId="bcb7a1e886d99f07" providerId="LiveId" clId="{C88D6C84-029C-4D9B-AC75-16B3BF09781A}" dt="2019-03-16T21:57:11.566" v="557" actId="1076"/>
          <ac:picMkLst>
            <pc:docMk/>
            <pc:sldMk cId="3087985224" sldId="258"/>
            <ac:picMk id="23" creationId="{EA757DFE-1CC4-447B-9498-CD71ABE7E850}"/>
          </ac:picMkLst>
        </pc:picChg>
        <pc:picChg chg="add mod">
          <ac:chgData name="Ken Merrihew" userId="bcb7a1e886d99f07" providerId="LiveId" clId="{C88D6C84-029C-4D9B-AC75-16B3BF09781A}" dt="2019-03-16T21:57:00.110" v="552" actId="1076"/>
          <ac:picMkLst>
            <pc:docMk/>
            <pc:sldMk cId="3087985224" sldId="258"/>
            <ac:picMk id="24" creationId="{AEECAFB8-435C-4F36-87C0-78C4FEAB9F0E}"/>
          </ac:picMkLst>
        </pc:picChg>
        <pc:picChg chg="add mod">
          <ac:chgData name="Ken Merrihew" userId="bcb7a1e886d99f07" providerId="LiveId" clId="{C88D6C84-029C-4D9B-AC75-16B3BF09781A}" dt="2019-03-16T21:59:53.322" v="566" actId="1076"/>
          <ac:picMkLst>
            <pc:docMk/>
            <pc:sldMk cId="3087985224" sldId="258"/>
            <ac:picMk id="25" creationId="{000FFD5C-F2D6-4622-867B-C7842DAD2CBF}"/>
          </ac:picMkLst>
        </pc:picChg>
      </pc:sldChg>
      <pc:sldChg chg="addSp modSp modAnim">
        <pc:chgData name="Ken Merrihew" userId="bcb7a1e886d99f07" providerId="LiveId" clId="{C88D6C84-029C-4D9B-AC75-16B3BF09781A}" dt="2019-03-16T23:10:58.975" v="698" actId="166"/>
        <pc:sldMkLst>
          <pc:docMk/>
          <pc:sldMk cId="2954632206" sldId="270"/>
        </pc:sldMkLst>
        <pc:spChg chg="add mod">
          <ac:chgData name="Ken Merrihew" userId="bcb7a1e886d99f07" providerId="LiveId" clId="{C88D6C84-029C-4D9B-AC75-16B3BF09781A}" dt="2019-03-16T23:09:42.851" v="690" actId="207"/>
          <ac:spMkLst>
            <pc:docMk/>
            <pc:sldMk cId="2954632206" sldId="270"/>
            <ac:spMk id="5" creationId="{0A8B9EE7-1EFB-407F-A555-0157EE855C46}"/>
          </ac:spMkLst>
        </pc:spChg>
        <pc:picChg chg="mod ord">
          <ac:chgData name="Ken Merrihew" userId="bcb7a1e886d99f07" providerId="LiveId" clId="{C88D6C84-029C-4D9B-AC75-16B3BF09781A}" dt="2019-03-16T23:10:58.975" v="698" actId="166"/>
          <ac:picMkLst>
            <pc:docMk/>
            <pc:sldMk cId="2954632206" sldId="270"/>
            <ac:picMk id="1026" creationId="{52D46F5D-D65B-4648-BB7E-A61282427C67}"/>
          </ac:picMkLst>
        </pc:picChg>
      </pc:sldChg>
      <pc:sldChg chg="add modTransition">
        <pc:chgData name="Ken Merrihew" userId="bcb7a1e886d99f07" providerId="LiveId" clId="{C88D6C84-029C-4D9B-AC75-16B3BF09781A}" dt="2019-03-16T21:32:28.570" v="1"/>
        <pc:sldMkLst>
          <pc:docMk/>
          <pc:sldMk cId="1448570700" sldId="296"/>
        </pc:sldMkLst>
      </pc:sldChg>
      <pc:sldChg chg="modSp add modAnim">
        <pc:chgData name="Ken Merrihew" userId="bcb7a1e886d99f07" providerId="LiveId" clId="{C88D6C84-029C-4D9B-AC75-16B3BF09781A}" dt="2019-03-16T22:07:51.707" v="585" actId="1076"/>
        <pc:sldMkLst>
          <pc:docMk/>
          <pc:sldMk cId="953763528" sldId="297"/>
        </pc:sldMkLst>
        <pc:picChg chg="mod">
          <ac:chgData name="Ken Merrihew" userId="bcb7a1e886d99f07" providerId="LiveId" clId="{C88D6C84-029C-4D9B-AC75-16B3BF09781A}" dt="2019-03-16T22:07:51.707" v="585" actId="1076"/>
          <ac:picMkLst>
            <pc:docMk/>
            <pc:sldMk cId="953763528" sldId="297"/>
            <ac:picMk id="18" creationId="{C9831672-6D8A-4723-B34F-DD972A0AB867}"/>
          </ac:picMkLst>
        </pc:picChg>
        <pc:picChg chg="mod">
          <ac:chgData name="Ken Merrihew" userId="bcb7a1e886d99f07" providerId="LiveId" clId="{C88D6C84-029C-4D9B-AC75-16B3BF09781A}" dt="2019-03-16T22:07:48.127" v="584" actId="1076"/>
          <ac:picMkLst>
            <pc:docMk/>
            <pc:sldMk cId="953763528" sldId="297"/>
            <ac:picMk id="23" creationId="{EA757DFE-1CC4-447B-9498-CD71ABE7E850}"/>
          </ac:picMkLst>
        </pc:picChg>
        <pc:picChg chg="mod">
          <ac:chgData name="Ken Merrihew" userId="bcb7a1e886d99f07" providerId="LiveId" clId="{C88D6C84-029C-4D9B-AC75-16B3BF09781A}" dt="2019-03-16T22:07:45.887" v="583" actId="1076"/>
          <ac:picMkLst>
            <pc:docMk/>
            <pc:sldMk cId="953763528" sldId="297"/>
            <ac:picMk id="24" creationId="{AEECAFB8-435C-4F36-87C0-78C4FEAB9F0E}"/>
          </ac:picMkLst>
        </pc:picChg>
      </pc:sldChg>
      <pc:sldChg chg="addSp delSp modSp add del delAnim">
        <pc:chgData name="Ken Merrihew" userId="bcb7a1e886d99f07" providerId="LiveId" clId="{C88D6C84-029C-4D9B-AC75-16B3BF09781A}" dt="2019-03-17T11:47:33.354" v="851" actId="2696"/>
        <pc:sldMkLst>
          <pc:docMk/>
          <pc:sldMk cId="3293404843" sldId="298"/>
        </pc:sldMkLst>
        <pc:spChg chg="del">
          <ac:chgData name="Ken Merrihew" userId="bcb7a1e886d99f07" providerId="LiveId" clId="{C88D6C84-029C-4D9B-AC75-16B3BF09781A}" dt="2019-03-16T23:26:58.918" v="701" actId="478"/>
          <ac:spMkLst>
            <pc:docMk/>
            <pc:sldMk cId="3293404843" sldId="298"/>
            <ac:spMk id="3" creationId="{858D18EB-7A04-4D45-B238-22DD8C1F6428}"/>
          </ac:spMkLst>
        </pc:spChg>
        <pc:spChg chg="del">
          <ac:chgData name="Ken Merrihew" userId="bcb7a1e886d99f07" providerId="LiveId" clId="{C88D6C84-029C-4D9B-AC75-16B3BF09781A}" dt="2019-03-16T23:26:58.918" v="701" actId="478"/>
          <ac:spMkLst>
            <pc:docMk/>
            <pc:sldMk cId="3293404843" sldId="298"/>
            <ac:spMk id="4" creationId="{60229B98-79FC-45F6-97B0-0B64D69EF3A1}"/>
          </ac:spMkLst>
        </pc:spChg>
        <pc:spChg chg="del">
          <ac:chgData name="Ken Merrihew" userId="bcb7a1e886d99f07" providerId="LiveId" clId="{C88D6C84-029C-4D9B-AC75-16B3BF09781A}" dt="2019-03-16T23:26:58.918" v="701" actId="478"/>
          <ac:spMkLst>
            <pc:docMk/>
            <pc:sldMk cId="3293404843" sldId="298"/>
            <ac:spMk id="5" creationId="{FB9B93F0-FB9F-46CF-95D7-09B90E515D73}"/>
          </ac:spMkLst>
        </pc:spChg>
        <pc:spChg chg="del">
          <ac:chgData name="Ken Merrihew" userId="bcb7a1e886d99f07" providerId="LiveId" clId="{C88D6C84-029C-4D9B-AC75-16B3BF09781A}" dt="2019-03-16T23:26:58.918" v="701" actId="478"/>
          <ac:spMkLst>
            <pc:docMk/>
            <pc:sldMk cId="3293404843" sldId="298"/>
            <ac:spMk id="6" creationId="{6543BCC4-8F25-465D-9283-8BAD1197819E}"/>
          </ac:spMkLst>
        </pc:spChg>
        <pc:spChg chg="del">
          <ac:chgData name="Ken Merrihew" userId="bcb7a1e886d99f07" providerId="LiveId" clId="{C88D6C84-029C-4D9B-AC75-16B3BF09781A}" dt="2019-03-16T23:26:55.391" v="700" actId="478"/>
          <ac:spMkLst>
            <pc:docMk/>
            <pc:sldMk cId="3293404843" sldId="298"/>
            <ac:spMk id="7" creationId="{0187FCCB-8A25-4EE1-83A9-673BF940D0D7}"/>
          </ac:spMkLst>
        </pc:spChg>
        <pc:grpChg chg="add mod ord">
          <ac:chgData name="Ken Merrihew" userId="bcb7a1e886d99f07" providerId="LiveId" clId="{C88D6C84-029C-4D9B-AC75-16B3BF09781A}" dt="2019-03-16T23:38:30.009" v="850" actId="167"/>
          <ac:grpSpMkLst>
            <pc:docMk/>
            <pc:sldMk cId="3293404843" sldId="298"/>
            <ac:grpSpMk id="8" creationId="{7AAE6171-38EF-436C-817D-87F50E38F536}"/>
          </ac:grpSpMkLst>
        </pc:grpChg>
        <pc:picChg chg="add mod ord modCrop">
          <ac:chgData name="Ken Merrihew" userId="bcb7a1e886d99f07" providerId="LiveId" clId="{C88D6C84-029C-4D9B-AC75-16B3BF09781A}" dt="2019-03-16T23:38:25.879" v="849" actId="164"/>
          <ac:picMkLst>
            <pc:docMk/>
            <pc:sldMk cId="3293404843" sldId="298"/>
            <ac:picMk id="9" creationId="{52D0B00D-0D05-4D37-B3B4-B7A688F9BEE5}"/>
          </ac:picMkLst>
        </pc:picChg>
        <pc:picChg chg="add mod ord modCrop">
          <ac:chgData name="Ken Merrihew" userId="bcb7a1e886d99f07" providerId="LiveId" clId="{C88D6C84-029C-4D9B-AC75-16B3BF09781A}" dt="2019-03-16T23:38:25.879" v="849" actId="164"/>
          <ac:picMkLst>
            <pc:docMk/>
            <pc:sldMk cId="3293404843" sldId="298"/>
            <ac:picMk id="10" creationId="{E2BAA6F4-CB4F-4B92-9D73-2F10E586973E}"/>
          </ac:picMkLst>
        </pc:picChg>
        <pc:picChg chg="add mod modCrop">
          <ac:chgData name="Ken Merrihew" userId="bcb7a1e886d99f07" providerId="LiveId" clId="{C88D6C84-029C-4D9B-AC75-16B3BF09781A}" dt="2019-03-16T23:29:41.827" v="736"/>
          <ac:picMkLst>
            <pc:docMk/>
            <pc:sldMk cId="3293404843" sldId="298"/>
            <ac:picMk id="1026" creationId="{0F1FACC8-87FC-42C5-A8B4-E2921174C71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733190-F634-415D-A723-24D009129F54}" type="datetimeFigureOut">
              <a:rPr lang="en-US" smtClean="0"/>
              <a:t>3/16/2019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B51B1A-6E6E-406E-87E5-41A3EF8BD5B3}" type="slidenum">
              <a:rPr lang="en-US" smtClean="0"/>
              <a:t>‹#›</a:t>
            </a:fld>
            <a:endParaRPr lang="en-US"/>
          </a:p>
        </p:txBody>
      </p:sp>
    </p:spTree>
    <p:extLst>
      <p:ext uri="{BB962C8B-B14F-4D97-AF65-F5344CB8AC3E}">
        <p14:creationId xmlns:p14="http://schemas.microsoft.com/office/powerpoint/2010/main" val="2335238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5047E3-DD0E-4D8F-B813-2BA438A4219B}" type="datetimeFigureOut">
              <a:rPr lang="en-US" smtClean="0"/>
              <a:t>3/16/2019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E15B89-AB19-4B1F-9328-6AEEC2A003FF}" type="slidenum">
              <a:rPr lang="en-US" smtClean="0"/>
              <a:t>‹#›</a:t>
            </a:fld>
            <a:endParaRPr lang="en-US"/>
          </a:p>
        </p:txBody>
      </p:sp>
    </p:spTree>
    <p:extLst>
      <p:ext uri="{BB962C8B-B14F-4D97-AF65-F5344CB8AC3E}">
        <p14:creationId xmlns:p14="http://schemas.microsoft.com/office/powerpoint/2010/main" val="3889125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5047E3-DD0E-4D8F-B813-2BA438A4219B}" type="datetimeFigureOut">
              <a:rPr lang="en-US" smtClean="0"/>
              <a:t>3/16/2019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E15B89-AB19-4B1F-9328-6AEEC2A003FF}" type="slidenum">
              <a:rPr lang="en-US" smtClean="0"/>
              <a:t>‹#›</a:t>
            </a:fld>
            <a:endParaRPr lang="en-US"/>
          </a:p>
        </p:txBody>
      </p:sp>
    </p:spTree>
    <p:extLst>
      <p:ext uri="{BB962C8B-B14F-4D97-AF65-F5344CB8AC3E}">
        <p14:creationId xmlns:p14="http://schemas.microsoft.com/office/powerpoint/2010/main" val="2181300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5047E3-DD0E-4D8F-B813-2BA438A4219B}" type="datetimeFigureOut">
              <a:rPr lang="en-US" smtClean="0"/>
              <a:t>3/16/2019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E15B89-AB19-4B1F-9328-6AEEC2A003FF}" type="slidenum">
              <a:rPr lang="en-US" smtClean="0"/>
              <a:t>‹#›</a:t>
            </a:fld>
            <a:endParaRPr lang="en-US"/>
          </a:p>
        </p:txBody>
      </p:sp>
    </p:spTree>
    <p:extLst>
      <p:ext uri="{BB962C8B-B14F-4D97-AF65-F5344CB8AC3E}">
        <p14:creationId xmlns:p14="http://schemas.microsoft.com/office/powerpoint/2010/main" val="3923250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5047E3-DD0E-4D8F-B813-2BA438A4219B}" type="datetimeFigureOut">
              <a:rPr lang="en-US" smtClean="0"/>
              <a:t>3/16/2019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E15B89-AB19-4B1F-9328-6AEEC2A003FF}" type="slidenum">
              <a:rPr lang="en-US" smtClean="0"/>
              <a:t>‹#›</a:t>
            </a:fld>
            <a:endParaRPr lang="en-US"/>
          </a:p>
        </p:txBody>
      </p:sp>
    </p:spTree>
    <p:extLst>
      <p:ext uri="{BB962C8B-B14F-4D97-AF65-F5344CB8AC3E}">
        <p14:creationId xmlns:p14="http://schemas.microsoft.com/office/powerpoint/2010/main" val="2507159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5047E3-DD0E-4D8F-B813-2BA438A4219B}" type="datetimeFigureOut">
              <a:rPr lang="en-US" smtClean="0"/>
              <a:t>3/16/2019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E15B89-AB19-4B1F-9328-6AEEC2A003FF}" type="slidenum">
              <a:rPr lang="en-US" smtClean="0"/>
              <a:t>‹#›</a:t>
            </a:fld>
            <a:endParaRPr lang="en-US"/>
          </a:p>
        </p:txBody>
      </p:sp>
    </p:spTree>
    <p:extLst>
      <p:ext uri="{BB962C8B-B14F-4D97-AF65-F5344CB8AC3E}">
        <p14:creationId xmlns:p14="http://schemas.microsoft.com/office/powerpoint/2010/main" val="1282477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5047E3-DD0E-4D8F-B813-2BA438A4219B}" type="datetimeFigureOut">
              <a:rPr lang="en-US" smtClean="0"/>
              <a:t>3/16/2019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E15B89-AB19-4B1F-9328-6AEEC2A003FF}" type="slidenum">
              <a:rPr lang="en-US" smtClean="0"/>
              <a:t>‹#›</a:t>
            </a:fld>
            <a:endParaRPr lang="en-US"/>
          </a:p>
        </p:txBody>
      </p:sp>
    </p:spTree>
    <p:extLst>
      <p:ext uri="{BB962C8B-B14F-4D97-AF65-F5344CB8AC3E}">
        <p14:creationId xmlns:p14="http://schemas.microsoft.com/office/powerpoint/2010/main" val="1892231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5047E3-DD0E-4D8F-B813-2BA438A4219B}" type="datetimeFigureOut">
              <a:rPr lang="en-US" smtClean="0"/>
              <a:t>3/16/2019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E15B89-AB19-4B1F-9328-6AEEC2A003FF}" type="slidenum">
              <a:rPr lang="en-US" smtClean="0"/>
              <a:t>‹#›</a:t>
            </a:fld>
            <a:endParaRPr lang="en-US"/>
          </a:p>
        </p:txBody>
      </p:sp>
    </p:spTree>
    <p:extLst>
      <p:ext uri="{BB962C8B-B14F-4D97-AF65-F5344CB8AC3E}">
        <p14:creationId xmlns:p14="http://schemas.microsoft.com/office/powerpoint/2010/main" val="4071571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5047E3-DD0E-4D8F-B813-2BA438A4219B}" type="datetimeFigureOut">
              <a:rPr lang="en-US" smtClean="0"/>
              <a:t>3/16/2019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E15B89-AB19-4B1F-9328-6AEEC2A003FF}" type="slidenum">
              <a:rPr lang="en-US" smtClean="0"/>
              <a:t>‹#›</a:t>
            </a:fld>
            <a:endParaRPr lang="en-US"/>
          </a:p>
        </p:txBody>
      </p:sp>
    </p:spTree>
    <p:extLst>
      <p:ext uri="{BB962C8B-B14F-4D97-AF65-F5344CB8AC3E}">
        <p14:creationId xmlns:p14="http://schemas.microsoft.com/office/powerpoint/2010/main" val="2371274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5047E3-DD0E-4D8F-B813-2BA438A4219B}" type="datetimeFigureOut">
              <a:rPr lang="en-US" smtClean="0"/>
              <a:t>3/16/2019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E15B89-AB19-4B1F-9328-6AEEC2A003FF}" type="slidenum">
              <a:rPr lang="en-US" smtClean="0"/>
              <a:t>‹#›</a:t>
            </a:fld>
            <a:endParaRPr lang="en-US"/>
          </a:p>
        </p:txBody>
      </p:sp>
    </p:spTree>
    <p:extLst>
      <p:ext uri="{BB962C8B-B14F-4D97-AF65-F5344CB8AC3E}">
        <p14:creationId xmlns:p14="http://schemas.microsoft.com/office/powerpoint/2010/main" val="92138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D5047E3-DD0E-4D8F-B813-2BA438A4219B}" type="datetimeFigureOut">
              <a:rPr lang="en-US" smtClean="0"/>
              <a:t>3/16/2019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E15B89-AB19-4B1F-9328-6AEEC2A003FF}" type="slidenum">
              <a:rPr lang="en-US" smtClean="0"/>
              <a:t>‹#›</a:t>
            </a:fld>
            <a:endParaRPr lang="en-US"/>
          </a:p>
        </p:txBody>
      </p:sp>
    </p:spTree>
    <p:extLst>
      <p:ext uri="{BB962C8B-B14F-4D97-AF65-F5344CB8AC3E}">
        <p14:creationId xmlns:p14="http://schemas.microsoft.com/office/powerpoint/2010/main" val="3408138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D5047E3-DD0E-4D8F-B813-2BA438A4219B}" type="datetimeFigureOut">
              <a:rPr lang="en-US" smtClean="0"/>
              <a:t>3/16/2019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E15B89-AB19-4B1F-9328-6AEEC2A003FF}" type="slidenum">
              <a:rPr lang="en-US" smtClean="0"/>
              <a:t>‹#›</a:t>
            </a:fld>
            <a:endParaRPr lang="en-US"/>
          </a:p>
        </p:txBody>
      </p:sp>
    </p:spTree>
    <p:extLst>
      <p:ext uri="{BB962C8B-B14F-4D97-AF65-F5344CB8AC3E}">
        <p14:creationId xmlns:p14="http://schemas.microsoft.com/office/powerpoint/2010/main" val="333091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5047E3-DD0E-4D8F-B813-2BA438A4219B}" type="datetimeFigureOut">
              <a:rPr lang="en-US" smtClean="0"/>
              <a:t>3/16/2019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E15B89-AB19-4B1F-9328-6AEEC2A003FF}" type="slidenum">
              <a:rPr lang="en-US" smtClean="0"/>
              <a:t>‹#›</a:t>
            </a:fld>
            <a:endParaRPr lang="en-US"/>
          </a:p>
        </p:txBody>
      </p:sp>
    </p:spTree>
    <p:extLst>
      <p:ext uri="{BB962C8B-B14F-4D97-AF65-F5344CB8AC3E}">
        <p14:creationId xmlns:p14="http://schemas.microsoft.com/office/powerpoint/2010/main" val="1564625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hyperlink" Target="http://commons.wikimedia.org/wiki/File:Taiwanese_Bible_Chim-gian_1933.jpg" TargetMode="Externa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10.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hyperlink" Target="http://modusleyendi.blogspot.com.es/2015/08/book-tag-18-emojis-emoticonos.html" TargetMode="External"/><Relationship Id="rId5" Type="http://schemas.openxmlformats.org/officeDocument/2006/relationships/image" Target="../media/image4.png"/><Relationship Id="rId4" Type="http://schemas.openxmlformats.org/officeDocument/2006/relationships/hyperlink" Target="https://fr.wikipedia.org/wiki/Like_(Facebook)"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hyperlink" Target="http://www.internetmonk.com/archive/breaking-news-chuck-smith"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hyperlink" Target="https://pixabay.com/fr/%C3%A9motic%C3%B4ne-emoji-prier-smiley-1626442/" TargetMode="External"/><Relationship Id="rId5" Type="http://schemas.openxmlformats.org/officeDocument/2006/relationships/image" Target="../media/image16.png"/><Relationship Id="rId4" Type="http://schemas.openxmlformats.org/officeDocument/2006/relationships/hyperlink" Target="https://pixabay.com/en/smiley-scared-surprised-fear-shock-1958283/"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93742FC-7B6C-4C9E-9605-071CABE408BB}"/>
              </a:ext>
            </a:extLst>
          </p:cNvPr>
          <p:cNvSpPr txBox="1"/>
          <p:nvPr/>
        </p:nvSpPr>
        <p:spPr>
          <a:xfrm>
            <a:off x="5306424" y="2076857"/>
            <a:ext cx="3424150" cy="1107996"/>
          </a:xfrm>
          <a:prstGeom prst="rect">
            <a:avLst/>
          </a:prstGeom>
          <a:noFill/>
        </p:spPr>
        <p:txBody>
          <a:bodyPr wrap="square" rtlCol="0">
            <a:spAutoFit/>
          </a:bodyPr>
          <a:lstStyle/>
          <a:p>
            <a:r>
              <a:rPr lang="en-US" sz="6600" dirty="0">
                <a:solidFill>
                  <a:schemeClr val="bg1"/>
                </a:solidFill>
                <a:latin typeface="Cuivrerie" panose="02000503000000000000" pitchFamily="50" charset="0"/>
              </a:rPr>
              <a:t>3:1-9</a:t>
            </a:r>
          </a:p>
        </p:txBody>
      </p:sp>
    </p:spTree>
    <p:extLst>
      <p:ext uri="{BB962C8B-B14F-4D97-AF65-F5344CB8AC3E}">
        <p14:creationId xmlns:p14="http://schemas.microsoft.com/office/powerpoint/2010/main" val="501184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A0C514-B4B3-4CB3-8081-06E9D89B179E}"/>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3:1-9</a:t>
            </a:r>
          </a:p>
        </p:txBody>
      </p:sp>
    </p:spTree>
    <p:extLst>
      <p:ext uri="{BB962C8B-B14F-4D97-AF65-F5344CB8AC3E}">
        <p14:creationId xmlns:p14="http://schemas.microsoft.com/office/powerpoint/2010/main" val="2902696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279CE9-D947-4EF8-A6EE-C569F5AB1CDE}"/>
              </a:ext>
            </a:extLst>
          </p:cNvPr>
          <p:cNvSpPr txBox="1"/>
          <p:nvPr/>
        </p:nvSpPr>
        <p:spPr>
          <a:xfrm>
            <a:off x="471487" y="1346938"/>
            <a:ext cx="8255945" cy="1569660"/>
          </a:xfrm>
          <a:prstGeom prst="rect">
            <a:avLst/>
          </a:prstGeom>
          <a:noFill/>
        </p:spPr>
        <p:txBody>
          <a:bodyPr wrap="square" rtlCol="0">
            <a:spAutoFit/>
          </a:bodyPr>
          <a:lstStyle/>
          <a:p>
            <a:r>
              <a:rPr lang="en-US" sz="3200" dirty="0">
                <a:solidFill>
                  <a:schemeClr val="bg1"/>
                </a:solidFill>
              </a:rPr>
              <a:t>Return of Jesus mentioned over 300x in the New Testament </a:t>
            </a:r>
            <a:r>
              <a:rPr lang="en-US" sz="3200" dirty="0">
                <a:solidFill>
                  <a:schemeClr val="accent4">
                    <a:lumMod val="60000"/>
                    <a:lumOff val="40000"/>
                  </a:schemeClr>
                </a:solidFill>
              </a:rPr>
              <a:t>(Henry C. Thiessen – Lectures in Systematic Theology © 1949)</a:t>
            </a:r>
          </a:p>
        </p:txBody>
      </p:sp>
      <p:sp>
        <p:nvSpPr>
          <p:cNvPr id="2" name="TextBox 1">
            <a:extLst>
              <a:ext uri="{FF2B5EF4-FFF2-40B4-BE49-F238E27FC236}">
                <a16:creationId xmlns:a16="http://schemas.microsoft.com/office/drawing/2014/main" id="{1EF81FA1-9E3C-4CB8-BB40-B17F27725541}"/>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3:1-9</a:t>
            </a:r>
          </a:p>
        </p:txBody>
      </p:sp>
      <p:sp>
        <p:nvSpPr>
          <p:cNvPr id="3" name="TextBox 2">
            <a:extLst>
              <a:ext uri="{FF2B5EF4-FFF2-40B4-BE49-F238E27FC236}">
                <a16:creationId xmlns:a16="http://schemas.microsoft.com/office/drawing/2014/main" id="{858D18EB-7A04-4D45-B238-22DD8C1F6428}"/>
              </a:ext>
            </a:extLst>
          </p:cNvPr>
          <p:cNvSpPr txBox="1"/>
          <p:nvPr/>
        </p:nvSpPr>
        <p:spPr>
          <a:xfrm>
            <a:off x="449904" y="2832981"/>
            <a:ext cx="8244191" cy="1569660"/>
          </a:xfrm>
          <a:prstGeom prst="rect">
            <a:avLst/>
          </a:prstGeom>
          <a:noFill/>
        </p:spPr>
        <p:txBody>
          <a:bodyPr wrap="square" rtlCol="0">
            <a:spAutoFit/>
          </a:bodyPr>
          <a:lstStyle/>
          <a:p>
            <a:r>
              <a:rPr lang="en-US" sz="3200" dirty="0"/>
              <a:t>Acts 1:6 ~ </a:t>
            </a:r>
            <a:r>
              <a:rPr lang="en-US" sz="3200" dirty="0">
                <a:solidFill>
                  <a:schemeClr val="accent4">
                    <a:lumMod val="60000"/>
                    <a:lumOff val="40000"/>
                  </a:schemeClr>
                </a:solidFill>
              </a:rPr>
              <a:t>Therefore, when they had come together, they asked Him, saying, “Lord, will You at this time restore the kingdom to Israel?”</a:t>
            </a:r>
          </a:p>
        </p:txBody>
      </p:sp>
    </p:spTree>
    <p:extLst>
      <p:ext uri="{BB962C8B-B14F-4D97-AF65-F5344CB8AC3E}">
        <p14:creationId xmlns:p14="http://schemas.microsoft.com/office/powerpoint/2010/main" val="102969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3" presetClass="emph" presetSubtype="2" fill="hold" grpId="1" nodeType="withEffect">
                                  <p:stCondLst>
                                    <p:cond delay="0"/>
                                  </p:stCondLst>
                                  <p:childTnLst>
                                    <p:animClr clrSpc="rgb" dir="cw">
                                      <p:cBhvr override="childStyle">
                                        <p:cTn id="14" dur="500" fill="hold"/>
                                        <p:tgtEl>
                                          <p:spTgt spid="4"/>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279CE9-D947-4EF8-A6EE-C569F5AB1CDE}"/>
              </a:ext>
            </a:extLst>
          </p:cNvPr>
          <p:cNvSpPr txBox="1"/>
          <p:nvPr/>
        </p:nvSpPr>
        <p:spPr>
          <a:xfrm>
            <a:off x="471487" y="1356872"/>
            <a:ext cx="8255945" cy="3046988"/>
          </a:xfrm>
          <a:prstGeom prst="rect">
            <a:avLst/>
          </a:prstGeom>
          <a:noFill/>
        </p:spPr>
        <p:txBody>
          <a:bodyPr wrap="square" rtlCol="0">
            <a:spAutoFit/>
          </a:bodyPr>
          <a:lstStyle/>
          <a:p>
            <a:r>
              <a:rPr lang="en-US" sz="3200" dirty="0">
                <a:solidFill>
                  <a:schemeClr val="accent4">
                    <a:lumMod val="60000"/>
                    <a:lumOff val="40000"/>
                  </a:schemeClr>
                </a:solidFill>
              </a:rPr>
              <a:t>Uniformitarianism ~ </a:t>
            </a:r>
            <a:r>
              <a:rPr lang="en-US" sz="3200" dirty="0"/>
              <a:t>“a geological doctrine that processes acting in the same manner as at present and over long spans of time are sufficient to account for all current geological features and all past geological changes” </a:t>
            </a:r>
            <a:r>
              <a:rPr lang="en-US" sz="3200" dirty="0">
                <a:solidFill>
                  <a:schemeClr val="accent4">
                    <a:lumMod val="60000"/>
                    <a:lumOff val="40000"/>
                  </a:schemeClr>
                </a:solidFill>
              </a:rPr>
              <a:t>(Merriam-Webster)</a:t>
            </a:r>
          </a:p>
        </p:txBody>
      </p:sp>
      <p:sp>
        <p:nvSpPr>
          <p:cNvPr id="2" name="TextBox 1">
            <a:extLst>
              <a:ext uri="{FF2B5EF4-FFF2-40B4-BE49-F238E27FC236}">
                <a16:creationId xmlns:a16="http://schemas.microsoft.com/office/drawing/2014/main" id="{1EF81FA1-9E3C-4CB8-BB40-B17F27725541}"/>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3:1-9</a:t>
            </a:r>
          </a:p>
        </p:txBody>
      </p:sp>
      <p:sp>
        <p:nvSpPr>
          <p:cNvPr id="5" name="TextBox 4">
            <a:extLst>
              <a:ext uri="{FF2B5EF4-FFF2-40B4-BE49-F238E27FC236}">
                <a16:creationId xmlns:a16="http://schemas.microsoft.com/office/drawing/2014/main" id="{0A8B9EE7-1EFB-407F-A555-0157EE855C46}"/>
              </a:ext>
            </a:extLst>
          </p:cNvPr>
          <p:cNvSpPr txBox="1"/>
          <p:nvPr/>
        </p:nvSpPr>
        <p:spPr>
          <a:xfrm>
            <a:off x="479795" y="4318968"/>
            <a:ext cx="8255945" cy="1569660"/>
          </a:xfrm>
          <a:prstGeom prst="rect">
            <a:avLst/>
          </a:prstGeom>
          <a:noFill/>
        </p:spPr>
        <p:txBody>
          <a:bodyPr wrap="square" rtlCol="0">
            <a:spAutoFit/>
          </a:bodyPr>
          <a:lstStyle/>
          <a:p>
            <a:r>
              <a:rPr lang="en-US" sz="3200" dirty="0">
                <a:solidFill>
                  <a:schemeClr val="accent4">
                    <a:lumMod val="60000"/>
                    <a:lumOff val="40000"/>
                  </a:schemeClr>
                </a:solidFill>
              </a:rPr>
              <a:t>Merrihew Abridged Dictionary : </a:t>
            </a:r>
            <a:r>
              <a:rPr lang="en-US" sz="3200" dirty="0"/>
              <a:t>a geological theory that states that all-natural processes are the same today as they were yesterday</a:t>
            </a:r>
            <a:endParaRPr lang="en-US" sz="4800" dirty="0">
              <a:solidFill>
                <a:schemeClr val="accent4">
                  <a:lumMod val="60000"/>
                  <a:lumOff val="40000"/>
                </a:schemeClr>
              </a:solidFill>
            </a:endParaRPr>
          </a:p>
        </p:txBody>
      </p:sp>
      <p:pic>
        <p:nvPicPr>
          <p:cNvPr id="1026" name="Picture 2" descr="Related image">
            <a:extLst>
              <a:ext uri="{FF2B5EF4-FFF2-40B4-BE49-F238E27FC236}">
                <a16:creationId xmlns:a16="http://schemas.microsoft.com/office/drawing/2014/main" id="{52D46F5D-D65B-4648-BB7E-A61282427C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37296">
            <a:off x="926400" y="1700982"/>
            <a:ext cx="6870023" cy="3864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4632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par>
                                <p:cTn id="13" presetID="3" presetClass="emph" presetSubtype="2" fill="hold" grpId="1" nodeType="withEffect">
                                  <p:stCondLst>
                                    <p:cond delay="0"/>
                                  </p:stCondLst>
                                  <p:childTnLst>
                                    <p:animClr clrSpc="rgb" dir="cw">
                                      <p:cBhvr override="childStyle">
                                        <p:cTn id="14" dur="500" fill="hold"/>
                                        <p:tgtEl>
                                          <p:spTgt spid="4"/>
                                        </p:tgtEl>
                                        <p:attrNameLst>
                                          <p:attrName>style.color</p:attrName>
                                        </p:attrNameLst>
                                      </p:cBhvr>
                                      <p:to>
                                        <a:schemeClr val="accent2"/>
                                      </p:to>
                                    </p:animClr>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3" presetClass="emph" presetSubtype="2" fill="hold" grpId="1" nodeType="withEffect">
                                  <p:stCondLst>
                                    <p:cond delay="0"/>
                                  </p:stCondLst>
                                  <p:childTnLst>
                                    <p:animClr clrSpc="rgb" dir="cw">
                                      <p:cBhvr override="childStyle">
                                        <p:cTn id="20" dur="500" fill="hold"/>
                                        <p:tgtEl>
                                          <p:spTgt spid="5"/>
                                        </p:tgtEl>
                                        <p:attrNameLst>
                                          <p:attrName>style.color</p:attrName>
                                        </p:attrNameLst>
                                      </p:cBhvr>
                                      <p:to>
                                        <a:schemeClr val="accent2"/>
                                      </p:to>
                                    </p:animClr>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A0C514-B4B3-4CB3-8081-06E9D89B179E}"/>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3:1-9</a:t>
            </a:r>
          </a:p>
        </p:txBody>
      </p:sp>
    </p:spTree>
    <p:extLst>
      <p:ext uri="{BB962C8B-B14F-4D97-AF65-F5344CB8AC3E}">
        <p14:creationId xmlns:p14="http://schemas.microsoft.com/office/powerpoint/2010/main" val="4109178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098D32-E5C8-4CF0-BEDA-91F7FAFBAAE0}"/>
              </a:ext>
            </a:extLst>
          </p:cNvPr>
          <p:cNvSpPr/>
          <p:nvPr/>
        </p:nvSpPr>
        <p:spPr>
          <a:xfrm>
            <a:off x="4658152" y="1819450"/>
            <a:ext cx="1495905" cy="697759"/>
          </a:xfrm>
          <a:prstGeom prst="rect">
            <a:avLst/>
          </a:prstGeom>
          <a:solidFill>
            <a:schemeClr val="accent6">
              <a:lumMod val="7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5AB2172-CE4E-42C6-9278-362EE0E6392D}"/>
              </a:ext>
            </a:extLst>
          </p:cNvPr>
          <p:cNvSpPr/>
          <p:nvPr/>
        </p:nvSpPr>
        <p:spPr>
          <a:xfrm>
            <a:off x="2701365" y="3310665"/>
            <a:ext cx="1267305" cy="697759"/>
          </a:xfrm>
          <a:prstGeom prst="rect">
            <a:avLst/>
          </a:prstGeom>
          <a:solidFill>
            <a:schemeClr val="accent6">
              <a:lumMod val="7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EF81FA1-9E3C-4CB8-BB40-B17F27725541}"/>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3:1-9</a:t>
            </a:r>
          </a:p>
        </p:txBody>
      </p:sp>
      <p:sp>
        <p:nvSpPr>
          <p:cNvPr id="3" name="TextBox 2">
            <a:extLst>
              <a:ext uri="{FF2B5EF4-FFF2-40B4-BE49-F238E27FC236}">
                <a16:creationId xmlns:a16="http://schemas.microsoft.com/office/drawing/2014/main" id="{858D18EB-7A04-4D45-B238-22DD8C1F6428}"/>
              </a:ext>
            </a:extLst>
          </p:cNvPr>
          <p:cNvSpPr txBox="1"/>
          <p:nvPr/>
        </p:nvSpPr>
        <p:spPr>
          <a:xfrm>
            <a:off x="449904" y="1357009"/>
            <a:ext cx="8244191" cy="1077218"/>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Rev. 22:20 ~ </a:t>
            </a:r>
            <a:r>
              <a:rPr lang="en-US" sz="3200" dirty="0">
                <a:solidFill>
                  <a:schemeClr val="accent4">
                    <a:lumMod val="60000"/>
                    <a:lumOff val="40000"/>
                  </a:schemeClr>
                </a:solidFill>
                <a:effectLst>
                  <a:outerShdw blurRad="38100" dist="38100" dir="2700000" algn="tl">
                    <a:srgbClr val="000000">
                      <a:alpha val="43137"/>
                    </a:srgbClr>
                  </a:outerShdw>
                </a:effectLst>
              </a:rPr>
              <a:t>He who testifies to these things says, “Surely I am coming quickly.” </a:t>
            </a:r>
            <a:endParaRPr lang="en-US" sz="4800" dirty="0">
              <a:solidFill>
                <a:schemeClr val="accent4">
                  <a:lumMod val="60000"/>
                  <a:lumOff val="40000"/>
                </a:schemeClr>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F1925620-68CB-454E-8395-6996E506476A}"/>
              </a:ext>
            </a:extLst>
          </p:cNvPr>
          <p:cNvSpPr txBox="1"/>
          <p:nvPr/>
        </p:nvSpPr>
        <p:spPr>
          <a:xfrm>
            <a:off x="734438" y="2363220"/>
            <a:ext cx="7850222"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rPr>
              <a:t> </a:t>
            </a:r>
            <a:r>
              <a:rPr lang="en-US" sz="3200" i="1" dirty="0" err="1">
                <a:solidFill>
                  <a:schemeClr val="accent4">
                    <a:lumMod val="60000"/>
                    <a:lumOff val="40000"/>
                  </a:schemeClr>
                </a:solidFill>
                <a:latin typeface="Times New Roman" panose="02020603050405020304" pitchFamily="18" charset="0"/>
                <a:cs typeface="Times New Roman" panose="02020603050405020304" pitchFamily="18" charset="0"/>
              </a:rPr>
              <a:t>tachu</a:t>
            </a:r>
            <a:r>
              <a:rPr lang="en-US" sz="3200" i="1" dirty="0">
                <a:solidFill>
                  <a:schemeClr val="bg1"/>
                </a:solidFill>
              </a:rPr>
              <a:t> </a:t>
            </a:r>
            <a:r>
              <a:rPr lang="en-US" sz="3200" dirty="0">
                <a:solidFill>
                  <a:schemeClr val="bg1"/>
                </a:solidFill>
              </a:rPr>
              <a:t>~ </a:t>
            </a:r>
            <a:r>
              <a:rPr lang="en-US" sz="3200" i="1" dirty="0">
                <a:solidFill>
                  <a:schemeClr val="bg1"/>
                </a:solidFill>
              </a:rPr>
              <a:t>swiftly</a:t>
            </a:r>
          </a:p>
        </p:txBody>
      </p:sp>
      <p:sp>
        <p:nvSpPr>
          <p:cNvPr id="6" name="TextBox 5">
            <a:extLst>
              <a:ext uri="{FF2B5EF4-FFF2-40B4-BE49-F238E27FC236}">
                <a16:creationId xmlns:a16="http://schemas.microsoft.com/office/drawing/2014/main" id="{D59581A8-A5A0-4F94-9BAC-7FB2DCE099C0}"/>
              </a:ext>
            </a:extLst>
          </p:cNvPr>
          <p:cNvSpPr txBox="1"/>
          <p:nvPr/>
        </p:nvSpPr>
        <p:spPr>
          <a:xfrm>
            <a:off x="734434" y="2877572"/>
            <a:ext cx="7850222" cy="1077218"/>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effectLst>
                  <a:outerShdw blurRad="38100" dist="38100" dir="2700000" algn="tl">
                    <a:srgbClr val="000000">
                      <a:alpha val="43137"/>
                    </a:srgbClr>
                  </a:outerShdw>
                </a:effectLst>
              </a:rPr>
              <a:t> John 20:4 (</a:t>
            </a:r>
            <a:r>
              <a:rPr lang="en-US" sz="3200" dirty="0">
                <a:effectLst>
                  <a:outerShdw blurRad="38100" dist="38100" dir="2700000" algn="tl">
                    <a:srgbClr val="000000">
                      <a:alpha val="43137"/>
                    </a:srgbClr>
                  </a:outerShdw>
                </a:effectLst>
              </a:rPr>
              <a:t>NASB) ~ </a:t>
            </a:r>
            <a:r>
              <a:rPr lang="en-US" sz="3200" dirty="0">
                <a:solidFill>
                  <a:schemeClr val="accent4">
                    <a:lumMod val="60000"/>
                    <a:lumOff val="40000"/>
                  </a:schemeClr>
                </a:solidFill>
                <a:effectLst>
                  <a:outerShdw blurRad="38100" dist="38100" dir="2700000" algn="tl">
                    <a:srgbClr val="000000">
                      <a:alpha val="43137"/>
                    </a:srgbClr>
                  </a:outerShdw>
                </a:effectLst>
              </a:rPr>
              <a:t>and the other disciple ran ahead faster than Peter …</a:t>
            </a:r>
          </a:p>
        </p:txBody>
      </p:sp>
      <p:sp>
        <p:nvSpPr>
          <p:cNvPr id="9" name="TextBox 8">
            <a:extLst>
              <a:ext uri="{FF2B5EF4-FFF2-40B4-BE49-F238E27FC236}">
                <a16:creationId xmlns:a16="http://schemas.microsoft.com/office/drawing/2014/main" id="{8E1A92E8-FCDF-4A1B-AB53-0B7BA6A8B0F5}"/>
              </a:ext>
            </a:extLst>
          </p:cNvPr>
          <p:cNvSpPr txBox="1"/>
          <p:nvPr/>
        </p:nvSpPr>
        <p:spPr>
          <a:xfrm>
            <a:off x="451696" y="3876085"/>
            <a:ext cx="8244191" cy="2062103"/>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Merrihew Standard Version ~ </a:t>
            </a:r>
            <a:r>
              <a:rPr lang="en-US" sz="3200" dirty="0">
                <a:solidFill>
                  <a:schemeClr val="accent4">
                    <a:lumMod val="60000"/>
                    <a:lumOff val="40000"/>
                  </a:schemeClr>
                </a:solidFill>
                <a:effectLst>
                  <a:outerShdw blurRad="38100" dist="38100" dir="2700000" algn="tl">
                    <a:srgbClr val="000000">
                      <a:alpha val="43137"/>
                    </a:srgbClr>
                  </a:outerShdw>
                </a:effectLst>
              </a:rPr>
              <a:t>Since I am a Witness to all these things </a:t>
            </a:r>
            <a:r>
              <a:rPr lang="en-US" sz="3200" dirty="0">
                <a:solidFill>
                  <a:schemeClr val="bg1"/>
                </a:solidFill>
                <a:effectLst>
                  <a:outerShdw blurRad="38100" dist="38100" dir="2700000" algn="tl">
                    <a:srgbClr val="000000">
                      <a:alpha val="43137"/>
                    </a:srgbClr>
                  </a:outerShdw>
                </a:effectLst>
              </a:rPr>
              <a:t>(in the Revelation) </a:t>
            </a:r>
            <a:r>
              <a:rPr lang="en-US" sz="3200" dirty="0">
                <a:solidFill>
                  <a:schemeClr val="accent4">
                    <a:lumMod val="60000"/>
                    <a:lumOff val="40000"/>
                  </a:schemeClr>
                </a:solidFill>
                <a:effectLst>
                  <a:outerShdw blurRad="38100" dist="38100" dir="2700000" algn="tl">
                    <a:srgbClr val="000000">
                      <a:alpha val="43137"/>
                    </a:srgbClr>
                  </a:outerShdw>
                </a:effectLst>
              </a:rPr>
              <a:t>I can say with all assurance, “When I return, it will unfold very rapidly.” </a:t>
            </a:r>
            <a:endParaRPr lang="en-US" sz="4800" dirty="0">
              <a:solidFill>
                <a:schemeClr val="accent4">
                  <a:lumMod val="60000"/>
                  <a:lumOff val="4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3141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3" presetClass="emph" presetSubtype="2" fill="hold" grpId="1" nodeType="withEffect">
                                  <p:stCondLst>
                                    <p:cond delay="0"/>
                                  </p:stCondLst>
                                  <p:childTnLst>
                                    <p:animClr clrSpc="rgb" dir="cw">
                                      <p:cBhvr override="childStyle">
                                        <p:cTn id="23" dur="500" fill="hold"/>
                                        <p:tgtEl>
                                          <p:spTgt spid="5"/>
                                        </p:tgtEl>
                                        <p:attrNameLst>
                                          <p:attrName>style.color</p:attrName>
                                        </p:attrNameLst>
                                      </p:cBhvr>
                                      <p:to>
                                        <a:schemeClr val="accent2"/>
                                      </p:to>
                                    </p:animClr>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3" presetClass="emph" presetSubtype="2" fill="hold" grpId="1" nodeType="withEffect">
                                  <p:stCondLst>
                                    <p:cond delay="0"/>
                                  </p:stCondLst>
                                  <p:childTnLst>
                                    <p:animClr clrSpc="rgb" dir="cw">
                                      <p:cBhvr override="childStyle">
                                        <p:cTn id="35" dur="500" fill="hold"/>
                                        <p:tgtEl>
                                          <p:spTgt spid="3"/>
                                        </p:tgtEl>
                                        <p:attrNameLst>
                                          <p:attrName>style.color</p:attrName>
                                        </p:attrNameLst>
                                      </p:cBhvr>
                                      <p:to>
                                        <a:schemeClr val="accent2"/>
                                      </p:to>
                                    </p:animClr>
                                  </p:childTnLst>
                                </p:cTn>
                              </p:par>
                              <p:par>
                                <p:cTn id="36" presetID="3" presetClass="emph" presetSubtype="2" fill="hold" grpId="1" nodeType="withEffect">
                                  <p:stCondLst>
                                    <p:cond delay="0"/>
                                  </p:stCondLst>
                                  <p:childTnLst>
                                    <p:animClr clrSpc="rgb" dir="cw">
                                      <p:cBhvr override="childStyle">
                                        <p:cTn id="37" dur="500" fill="hold"/>
                                        <p:tgtEl>
                                          <p:spTgt spid="6"/>
                                        </p:tgtEl>
                                        <p:attrNameLst>
                                          <p:attrName>style.color</p:attrName>
                                        </p:attrNameLst>
                                      </p:cBhvr>
                                      <p:to>
                                        <a:schemeClr val="accent2"/>
                                      </p:to>
                                    </p:animClr>
                                  </p:childTnLst>
                                </p:cTn>
                              </p:par>
                              <p:par>
                                <p:cTn id="38" presetID="1" presetClass="emph" presetSubtype="2" fill="hold" nodeType="withEffect">
                                  <p:stCondLst>
                                    <p:cond delay="0"/>
                                  </p:stCondLst>
                                  <p:childTnLst>
                                    <p:animClr clrSpc="rgb" dir="cw">
                                      <p:cBhvr>
                                        <p:cTn id="39" dur="500" fill="hold"/>
                                        <p:tgtEl>
                                          <p:spTgt spid="8"/>
                                        </p:tgtEl>
                                        <p:attrNameLst>
                                          <p:attrName>fillcolor</p:attrName>
                                        </p:attrNameLst>
                                      </p:cBhvr>
                                      <p:to>
                                        <a:schemeClr val="accent2"/>
                                      </p:to>
                                    </p:animClr>
                                    <p:set>
                                      <p:cBhvr>
                                        <p:cTn id="40" dur="500" fill="hold"/>
                                        <p:tgtEl>
                                          <p:spTgt spid="8"/>
                                        </p:tgtEl>
                                        <p:attrNameLst>
                                          <p:attrName>fill.type</p:attrName>
                                        </p:attrNameLst>
                                      </p:cBhvr>
                                      <p:to>
                                        <p:strVal val="solid"/>
                                      </p:to>
                                    </p:set>
                                    <p:set>
                                      <p:cBhvr>
                                        <p:cTn id="41" dur="500" fill="hold"/>
                                        <p:tgtEl>
                                          <p:spTgt spid="8"/>
                                        </p:tgtEl>
                                        <p:attrNameLst>
                                          <p:attrName>fill.on</p:attrName>
                                        </p:attrNameLst>
                                      </p:cBhvr>
                                      <p:to>
                                        <p:strVal val="true"/>
                                      </p:to>
                                    </p:set>
                                  </p:childTnLst>
                                </p:cTn>
                              </p:par>
                              <p:par>
                                <p:cTn id="42" presetID="1" presetClass="emph" presetSubtype="2" fill="hold" nodeType="withEffect">
                                  <p:stCondLst>
                                    <p:cond delay="0"/>
                                  </p:stCondLst>
                                  <p:childTnLst>
                                    <p:animClr clrSpc="rgb" dir="cw">
                                      <p:cBhvr>
                                        <p:cTn id="43" dur="500" fill="hold"/>
                                        <p:tgtEl>
                                          <p:spTgt spid="7"/>
                                        </p:tgtEl>
                                        <p:attrNameLst>
                                          <p:attrName>fillcolor</p:attrName>
                                        </p:attrNameLst>
                                      </p:cBhvr>
                                      <p:to>
                                        <a:schemeClr val="accent2"/>
                                      </p:to>
                                    </p:animClr>
                                    <p:set>
                                      <p:cBhvr>
                                        <p:cTn id="44" dur="500" fill="hold"/>
                                        <p:tgtEl>
                                          <p:spTgt spid="7"/>
                                        </p:tgtEl>
                                        <p:attrNameLst>
                                          <p:attrName>fill.type</p:attrName>
                                        </p:attrNameLst>
                                      </p:cBhvr>
                                      <p:to>
                                        <p:strVal val="solid"/>
                                      </p:to>
                                    </p:set>
                                    <p:set>
                                      <p:cBhvr>
                                        <p:cTn id="45" dur="500"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3" grpId="0"/>
      <p:bldP spid="3" grpId="1"/>
      <p:bldP spid="5" grpId="0"/>
      <p:bldP spid="5" grpId="1"/>
      <p:bldP spid="6" grpId="0"/>
      <p:bldP spid="6" grpId="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A0C514-B4B3-4CB3-8081-06E9D89B179E}"/>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3:1-9</a:t>
            </a:r>
          </a:p>
        </p:txBody>
      </p:sp>
    </p:spTree>
    <p:extLst>
      <p:ext uri="{BB962C8B-B14F-4D97-AF65-F5344CB8AC3E}">
        <p14:creationId xmlns:p14="http://schemas.microsoft.com/office/powerpoint/2010/main" val="174587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700B55D-56FD-41D3-AF9C-2D243E843AF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906" b="98242" l="3704" r="96142">
                        <a14:foregroundMark x1="6327" y1="10872" x2="3909" y2="17122"/>
                        <a14:foregroundMark x1="3909" y1="17122" x2="3292" y2="24154"/>
                        <a14:foregroundMark x1="3292" y1="24154" x2="4372" y2="31250"/>
                        <a14:foregroundMark x1="4372" y1="31250" x2="3755" y2="90104"/>
                        <a14:foregroundMark x1="3755" y1="90104" x2="7767" y2="95117"/>
                        <a14:foregroundMark x1="7767" y1="95117" x2="24691" y2="96745"/>
                        <a14:foregroundMark x1="24691" y1="96745" x2="30350" y2="95573"/>
                        <a14:foregroundMark x1="30350" y1="95573" x2="35854" y2="96094"/>
                        <a14:foregroundMark x1="35854" y1="96094" x2="46965" y2="94466"/>
                        <a14:foregroundMark x1="46965" y1="94466" x2="72788" y2="98633"/>
                        <a14:foregroundMark x1="72788" y1="98633" x2="79681" y2="98372"/>
                        <a14:foregroundMark x1="79681" y1="98372" x2="85494" y2="98698"/>
                        <a14:foregroundMark x1="85494" y1="98698" x2="91152" y2="97852"/>
                        <a14:foregroundMark x1="91152" y1="97852" x2="95782" y2="92839"/>
                        <a14:foregroundMark x1="95782" y1="92839" x2="96553" y2="16602"/>
                        <a14:foregroundMark x1="96553" y1="16602" x2="95165" y2="8659"/>
                        <a14:foregroundMark x1="95165" y1="8659" x2="89558" y2="6445"/>
                        <a14:foregroundMark x1="89558" y1="6445" x2="47685" y2="9440"/>
                        <a14:foregroundMark x1="47685" y1="9440" x2="42078" y2="5729"/>
                        <a14:foregroundMark x1="42078" y1="5729" x2="36420" y2="11328"/>
                        <a14:foregroundMark x1="36420" y1="11328" x2="15535" y2="9570"/>
                        <a14:foregroundMark x1="15535" y1="9570" x2="9465" y2="13737"/>
                        <a14:foregroundMark x1="9465" y1="13737" x2="6687" y2="11654"/>
                        <a14:foregroundMark x1="3755" y1="14193" x2="3755" y2="14193"/>
                        <a14:foregroundMark x1="3755" y1="14193" x2="3807" y2="59635"/>
                        <a14:foregroundMark x1="3807" y1="59635" x2="3807" y2="59635"/>
                        <a14:foregroundMark x1="2572" y1="89648" x2="7870" y2="92253"/>
                        <a14:foregroundMark x1="7870" y1="92253" x2="25412" y2="94727"/>
                        <a14:foregroundMark x1="25412" y1="94727" x2="39712" y2="92773"/>
                        <a14:foregroundMark x1="72994" y1="97786" x2="91255" y2="95117"/>
                        <a14:foregroundMark x1="91255" y1="95117" x2="95782" y2="89844"/>
                        <a14:foregroundMark x1="95782" y1="89844" x2="95370" y2="13086"/>
                        <a14:foregroundMark x1="95370" y1="13086" x2="93621" y2="8398"/>
                        <a14:foregroundMark x1="96193" y1="94141" x2="91821" y2="98307"/>
                        <a14:foregroundMark x1="58951" y1="6771" x2="68422" y2="4340"/>
                        <a14:foregroundMark x1="73720" y1="4120" x2="83333" y2="4688"/>
                        <a14:foregroundMark x1="35350" y1="6011" x2="36012" y2="5718"/>
                        <a14:foregroundMark x1="34516" y1="6380" x2="34862" y2="6227"/>
                        <a14:foregroundMark x1="39815" y1="4036" x2="40381" y2="4753"/>
                        <a14:backgroundMark x1="69753" y1="3451" x2="71399" y2="3971"/>
                        <a14:backgroundMark x1="68570" y1="4036" x2="73920" y2="3711"/>
                        <a14:backgroundMark x1="37294" y1="5794" x2="37346" y2="5143"/>
                        <a14:backgroundMark x1="36471" y1="6380" x2="38477" y2="5143"/>
                        <a14:backgroundMark x1="35957" y1="5859" x2="37397" y2="4948"/>
                        <a14:backgroundMark x1="37346" y1="5013" x2="38889" y2="4557"/>
                        <a14:backgroundMark x1="35340" y1="6771" x2="36265" y2="6380"/>
                        <a14:backgroundMark x1="35700" y1="6706" x2="35597" y2="6706"/>
                        <a14:backgroundMark x1="35340" y1="6445" x2="35340" y2="6445"/>
                        <a14:backgroundMark x1="34825" y1="6315" x2="35494" y2="6055"/>
                        <a14:backgroundMark x1="39043" y1="4167" x2="39043" y2="4167"/>
                        <a14:backgroundMark x1="39198" y1="4297" x2="39198" y2="4297"/>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21350137">
            <a:off x="1021243" y="1265227"/>
            <a:ext cx="5928322" cy="4684105"/>
          </a:xfrm>
          <a:prstGeom prst="rect">
            <a:avLst/>
          </a:prstGeom>
        </p:spPr>
      </p:pic>
      <p:grpSp>
        <p:nvGrpSpPr>
          <p:cNvPr id="18" name="Group 17">
            <a:extLst>
              <a:ext uri="{FF2B5EF4-FFF2-40B4-BE49-F238E27FC236}">
                <a16:creationId xmlns:a16="http://schemas.microsoft.com/office/drawing/2014/main" id="{3741CB0E-84E8-4D3A-AE17-78E28B34386B}"/>
              </a:ext>
            </a:extLst>
          </p:cNvPr>
          <p:cNvGrpSpPr/>
          <p:nvPr/>
        </p:nvGrpSpPr>
        <p:grpSpPr>
          <a:xfrm rot="21401669">
            <a:off x="926352" y="1256600"/>
            <a:ext cx="5928322" cy="1814403"/>
            <a:chOff x="1024119" y="1256600"/>
            <a:chExt cx="5928322" cy="1814403"/>
          </a:xfrm>
        </p:grpSpPr>
        <p:pic>
          <p:nvPicPr>
            <p:cNvPr id="16" name="Picture 15">
              <a:extLst>
                <a:ext uri="{FF2B5EF4-FFF2-40B4-BE49-F238E27FC236}">
                  <a16:creationId xmlns:a16="http://schemas.microsoft.com/office/drawing/2014/main" id="{B08C857A-2C92-4772-86BB-483DEE5B5F71}"/>
                </a:ext>
              </a:extLst>
            </p:cNvPr>
            <p:cNvPicPr>
              <a:picLocks noChangeAspect="1"/>
            </p:cNvPicPr>
            <p:nvPr/>
          </p:nvPicPr>
          <p:blipFill rotWithShape="1">
            <a:blip r:embed="rId3">
              <a:duotone>
                <a:prstClr val="black"/>
                <a:schemeClr val="accent1">
                  <a:tint val="45000"/>
                  <a:satMod val="400000"/>
                </a:schemeClr>
              </a:duotone>
              <a:extLst>
                <a:ext uri="{BEBA8EAE-BF5A-486C-A8C5-ECC9F3942E4B}">
                  <a14:imgProps xmlns:a14="http://schemas.microsoft.com/office/drawing/2010/main">
                    <a14:imgLayer r:embed="rId4">
                      <a14:imgEffect>
                        <a14:backgroundRemoval t="3906" b="98242" l="3704" r="96142">
                          <a14:foregroundMark x1="6327" y1="10872" x2="3909" y2="17122"/>
                          <a14:foregroundMark x1="3909" y1="17122" x2="3292" y2="24154"/>
                          <a14:foregroundMark x1="3292" y1="24154" x2="4372" y2="31250"/>
                          <a14:foregroundMark x1="4372" y1="31250" x2="3755" y2="90104"/>
                          <a14:foregroundMark x1="3755" y1="90104" x2="7767" y2="95117"/>
                          <a14:foregroundMark x1="7767" y1="95117" x2="24691" y2="96745"/>
                          <a14:foregroundMark x1="24691" y1="96745" x2="30350" y2="95573"/>
                          <a14:foregroundMark x1="30350" y1="95573" x2="35854" y2="96094"/>
                          <a14:foregroundMark x1="35854" y1="96094" x2="46965" y2="94466"/>
                          <a14:foregroundMark x1="46965" y1="94466" x2="72788" y2="98633"/>
                          <a14:foregroundMark x1="72788" y1="98633" x2="79681" y2="98372"/>
                          <a14:foregroundMark x1="79681" y1="98372" x2="85494" y2="98698"/>
                          <a14:foregroundMark x1="85494" y1="98698" x2="91152" y2="97852"/>
                          <a14:foregroundMark x1="91152" y1="97852" x2="95782" y2="92839"/>
                          <a14:foregroundMark x1="95782" y1="92839" x2="96553" y2="16602"/>
                          <a14:foregroundMark x1="96553" y1="16602" x2="95165" y2="8659"/>
                          <a14:foregroundMark x1="95165" y1="8659" x2="89558" y2="6445"/>
                          <a14:foregroundMark x1="89558" y1="6445" x2="47685" y2="9440"/>
                          <a14:foregroundMark x1="47685" y1="9440" x2="42078" y2="5729"/>
                          <a14:foregroundMark x1="42078" y1="5729" x2="36420" y2="11328"/>
                          <a14:foregroundMark x1="36420" y1="11328" x2="15535" y2="9570"/>
                          <a14:foregroundMark x1="15535" y1="9570" x2="9465" y2="13737"/>
                          <a14:foregroundMark x1="9465" y1="13737" x2="6687" y2="11654"/>
                          <a14:foregroundMark x1="3755" y1="14193" x2="3755" y2="14193"/>
                          <a14:foregroundMark x1="3755" y1="14193" x2="3807" y2="59635"/>
                          <a14:foregroundMark x1="3807" y1="59635" x2="3807" y2="59635"/>
                          <a14:foregroundMark x1="2572" y1="89648" x2="7870" y2="92253"/>
                          <a14:foregroundMark x1="7870" y1="92253" x2="25412" y2="94727"/>
                          <a14:foregroundMark x1="25412" y1="94727" x2="39712" y2="92773"/>
                          <a14:foregroundMark x1="72994" y1="97786" x2="91255" y2="95117"/>
                          <a14:foregroundMark x1="91255" y1="95117" x2="95782" y2="89844"/>
                          <a14:foregroundMark x1="95782" y1="89844" x2="95370" y2="13086"/>
                          <a14:foregroundMark x1="95370" y1="13086" x2="93621" y2="8398"/>
                          <a14:foregroundMark x1="96193" y1="94141" x2="91821" y2="98307"/>
                          <a14:foregroundMark x1="58951" y1="6771" x2="68422" y2="4340"/>
                          <a14:foregroundMark x1="73720" y1="4120" x2="83333" y2="4688"/>
                          <a14:foregroundMark x1="35350" y1="6011" x2="36012" y2="5718"/>
                          <a14:foregroundMark x1="34516" y1="6380" x2="34862" y2="6227"/>
                          <a14:foregroundMark x1="39815" y1="4036" x2="40381" y2="4753"/>
                          <a14:backgroundMark x1="69753" y1="3451" x2="71399" y2="3971"/>
                          <a14:backgroundMark x1="68570" y1="4036" x2="73920" y2="3711"/>
                          <a14:backgroundMark x1="37294" y1="5794" x2="37346" y2="5143"/>
                          <a14:backgroundMark x1="36471" y1="6380" x2="38477" y2="5143"/>
                          <a14:backgroundMark x1="35957" y1="5859" x2="37397" y2="4948"/>
                          <a14:backgroundMark x1="37346" y1="5013" x2="38889" y2="4557"/>
                          <a14:backgroundMark x1="35340" y1="6771" x2="36265" y2="6380"/>
                          <a14:backgroundMark x1="35700" y1="6706" x2="35597" y2="6706"/>
                          <a14:backgroundMark x1="35340" y1="6445" x2="35340" y2="6445"/>
                          <a14:backgroundMark x1="34825" y1="6315" x2="35494" y2="6055"/>
                          <a14:backgroundMark x1="39043" y1="4167" x2="39043" y2="4167"/>
                          <a14:backgroundMark x1="39198" y1="4297" x2="39198" y2="4297"/>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b="61265"/>
            <a:stretch/>
          </p:blipFill>
          <p:spPr>
            <a:xfrm>
              <a:off x="1024119" y="1256600"/>
              <a:ext cx="5928322" cy="1814403"/>
            </a:xfrm>
            <a:prstGeom prst="rect">
              <a:avLst/>
            </a:prstGeom>
          </p:spPr>
        </p:pic>
        <p:sp>
          <p:nvSpPr>
            <p:cNvPr id="17" name="TextBox 16">
              <a:extLst>
                <a:ext uri="{FF2B5EF4-FFF2-40B4-BE49-F238E27FC236}">
                  <a16:creationId xmlns:a16="http://schemas.microsoft.com/office/drawing/2014/main" id="{1EE1D506-2361-4A20-A4EF-3FE9C9FE5319}"/>
                </a:ext>
              </a:extLst>
            </p:cNvPr>
            <p:cNvSpPr txBox="1"/>
            <p:nvPr/>
          </p:nvSpPr>
          <p:spPr>
            <a:xfrm>
              <a:off x="2035830" y="1633268"/>
              <a:ext cx="3663351" cy="1323439"/>
            </a:xfrm>
            <a:prstGeom prst="rect">
              <a:avLst/>
            </a:prstGeom>
            <a:noFill/>
          </p:spPr>
          <p:txBody>
            <a:bodyPr wrap="square" rtlCol="0">
              <a:spAutoFit/>
            </a:bodyPr>
            <a:lstStyle/>
            <a:p>
              <a:pPr algn="ctr"/>
              <a:r>
                <a:rPr lang="en-US" sz="4000" dirty="0">
                  <a:solidFill>
                    <a:schemeClr val="bg2">
                      <a:lumMod val="10000"/>
                    </a:schemeClr>
                  </a:solidFill>
                  <a:effectLst>
                    <a:outerShdw blurRad="50800" dist="50800" dir="5400000" algn="ctr" rotWithShape="0">
                      <a:schemeClr val="bg1"/>
                    </a:outerShdw>
                  </a:effectLst>
                </a:rPr>
                <a:t>28% of the Bible is prophecy</a:t>
              </a:r>
            </a:p>
          </p:txBody>
        </p:sp>
      </p:grpSp>
      <p:sp>
        <p:nvSpPr>
          <p:cNvPr id="19" name="TextBox 18">
            <a:extLst>
              <a:ext uri="{FF2B5EF4-FFF2-40B4-BE49-F238E27FC236}">
                <a16:creationId xmlns:a16="http://schemas.microsoft.com/office/drawing/2014/main" id="{1E31785B-8841-4502-99F7-304244FD4965}"/>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3:1-9</a:t>
            </a:r>
          </a:p>
        </p:txBody>
      </p:sp>
    </p:spTree>
    <p:extLst>
      <p:ext uri="{BB962C8B-B14F-4D97-AF65-F5344CB8AC3E}">
        <p14:creationId xmlns:p14="http://schemas.microsoft.com/office/powerpoint/2010/main" val="1155748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2" presetClass="entr" presetSubtype="4" fill="hold" nodeType="afterEffect">
                                  <p:stCondLst>
                                    <p:cond delay="100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F81FA1-9E3C-4CB8-BB40-B17F27725541}"/>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3:1-9</a:t>
            </a:r>
          </a:p>
        </p:txBody>
      </p:sp>
      <p:sp>
        <p:nvSpPr>
          <p:cNvPr id="3" name="TextBox 2">
            <a:extLst>
              <a:ext uri="{FF2B5EF4-FFF2-40B4-BE49-F238E27FC236}">
                <a16:creationId xmlns:a16="http://schemas.microsoft.com/office/drawing/2014/main" id="{858D18EB-7A04-4D45-B238-22DD8C1F6428}"/>
              </a:ext>
            </a:extLst>
          </p:cNvPr>
          <p:cNvSpPr txBox="1"/>
          <p:nvPr/>
        </p:nvSpPr>
        <p:spPr>
          <a:xfrm>
            <a:off x="442609" y="1357009"/>
            <a:ext cx="8244191" cy="1938992"/>
          </a:xfrm>
          <a:prstGeom prst="rect">
            <a:avLst/>
          </a:prstGeom>
          <a:noFill/>
        </p:spPr>
        <p:txBody>
          <a:bodyPr wrap="square" rtlCol="0">
            <a:spAutoFit/>
          </a:bodyPr>
          <a:lstStyle/>
          <a:p>
            <a:r>
              <a:rPr lang="en-US" sz="3000" dirty="0"/>
              <a:t>Jer. 25:11 (c. 625 BC) ~ </a:t>
            </a:r>
            <a:r>
              <a:rPr lang="en-US" sz="3000" dirty="0">
                <a:solidFill>
                  <a:schemeClr val="accent4">
                    <a:lumMod val="60000"/>
                    <a:lumOff val="40000"/>
                  </a:schemeClr>
                </a:solidFill>
              </a:rPr>
              <a:t>And this whole land shall be a desolation and an astonishment, and these nations shall serve the king of Babylon seventy years. </a:t>
            </a:r>
          </a:p>
        </p:txBody>
      </p:sp>
    </p:spTree>
    <p:extLst>
      <p:ext uri="{BB962C8B-B14F-4D97-AF65-F5344CB8AC3E}">
        <p14:creationId xmlns:p14="http://schemas.microsoft.com/office/powerpoint/2010/main" val="625462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F81FA1-9E3C-4CB8-BB40-B17F27725541}"/>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3:1-9</a:t>
            </a:r>
          </a:p>
        </p:txBody>
      </p:sp>
      <p:sp>
        <p:nvSpPr>
          <p:cNvPr id="3" name="TextBox 2">
            <a:extLst>
              <a:ext uri="{FF2B5EF4-FFF2-40B4-BE49-F238E27FC236}">
                <a16:creationId xmlns:a16="http://schemas.microsoft.com/office/drawing/2014/main" id="{858D18EB-7A04-4D45-B238-22DD8C1F6428}"/>
              </a:ext>
            </a:extLst>
          </p:cNvPr>
          <p:cNvSpPr txBox="1"/>
          <p:nvPr/>
        </p:nvSpPr>
        <p:spPr>
          <a:xfrm>
            <a:off x="442609" y="1357009"/>
            <a:ext cx="8244191" cy="5170646"/>
          </a:xfrm>
          <a:prstGeom prst="rect">
            <a:avLst/>
          </a:prstGeom>
          <a:noFill/>
        </p:spPr>
        <p:txBody>
          <a:bodyPr wrap="square" rtlCol="0">
            <a:spAutoFit/>
          </a:bodyPr>
          <a:lstStyle/>
          <a:p>
            <a:r>
              <a:rPr lang="en-US" sz="3000" dirty="0"/>
              <a:t>Is. 44:28-45:1 ~ </a:t>
            </a:r>
            <a:r>
              <a:rPr lang="en-US" sz="3000" baseline="30000" dirty="0"/>
              <a:t>28 </a:t>
            </a:r>
            <a:r>
              <a:rPr lang="en-US" sz="3000" dirty="0">
                <a:solidFill>
                  <a:schemeClr val="accent4">
                    <a:lumMod val="60000"/>
                    <a:lumOff val="40000"/>
                  </a:schemeClr>
                </a:solidFill>
              </a:rPr>
              <a:t>Who says of Cyrus, “</a:t>
            </a:r>
            <a:r>
              <a:rPr lang="en-US" sz="3000" i="1" dirty="0">
                <a:solidFill>
                  <a:schemeClr val="accent4">
                    <a:lumMod val="60000"/>
                    <a:lumOff val="40000"/>
                  </a:schemeClr>
                </a:solidFill>
              </a:rPr>
              <a:t>He is</a:t>
            </a:r>
            <a:r>
              <a:rPr lang="en-US" sz="3000" dirty="0">
                <a:solidFill>
                  <a:schemeClr val="accent4">
                    <a:lumMod val="60000"/>
                    <a:lumOff val="40000"/>
                  </a:schemeClr>
                </a:solidFill>
              </a:rPr>
              <a:t> My shepherd, </a:t>
            </a:r>
          </a:p>
          <a:p>
            <a:r>
              <a:rPr lang="en-US" sz="3000" dirty="0">
                <a:solidFill>
                  <a:schemeClr val="accent4">
                    <a:lumMod val="60000"/>
                    <a:lumOff val="40000"/>
                  </a:schemeClr>
                </a:solidFill>
              </a:rPr>
              <a:t>And he shall perform all My pleasure,”</a:t>
            </a:r>
          </a:p>
          <a:p>
            <a:r>
              <a:rPr lang="en-US" sz="3000" dirty="0">
                <a:solidFill>
                  <a:schemeClr val="accent4">
                    <a:lumMod val="60000"/>
                    <a:lumOff val="40000"/>
                  </a:schemeClr>
                </a:solidFill>
              </a:rPr>
              <a:t>Saying to Jerusalem, “You shall be built,”</a:t>
            </a:r>
          </a:p>
          <a:p>
            <a:r>
              <a:rPr lang="en-US" sz="3000" dirty="0">
                <a:solidFill>
                  <a:schemeClr val="accent4">
                    <a:lumMod val="60000"/>
                    <a:lumOff val="40000"/>
                  </a:schemeClr>
                </a:solidFill>
              </a:rPr>
              <a:t>And to the temple, “Your foundation shall be laid.”</a:t>
            </a:r>
          </a:p>
          <a:p>
            <a:r>
              <a:rPr lang="en-US" sz="3000" b="1" baseline="30000" dirty="0"/>
              <a:t>45</a:t>
            </a:r>
            <a:r>
              <a:rPr lang="en-US" sz="3000" baseline="30000" dirty="0"/>
              <a:t>:1 </a:t>
            </a:r>
            <a:r>
              <a:rPr lang="en-US" sz="3000" dirty="0">
                <a:solidFill>
                  <a:schemeClr val="accent4">
                    <a:lumMod val="60000"/>
                    <a:lumOff val="40000"/>
                  </a:schemeClr>
                </a:solidFill>
              </a:rPr>
              <a:t>“Thus says the </a:t>
            </a:r>
            <a:r>
              <a:rPr lang="en-US" sz="3000" cap="small" dirty="0">
                <a:solidFill>
                  <a:schemeClr val="accent4">
                    <a:lumMod val="60000"/>
                    <a:lumOff val="40000"/>
                  </a:schemeClr>
                </a:solidFill>
              </a:rPr>
              <a:t>Lord</a:t>
            </a:r>
            <a:r>
              <a:rPr lang="en-US" sz="3000" dirty="0">
                <a:solidFill>
                  <a:schemeClr val="accent4">
                    <a:lumMod val="60000"/>
                    <a:lumOff val="40000"/>
                  </a:schemeClr>
                </a:solidFill>
              </a:rPr>
              <a:t> to His anointed, </a:t>
            </a:r>
          </a:p>
          <a:p>
            <a:r>
              <a:rPr lang="en-US" sz="3000" dirty="0">
                <a:solidFill>
                  <a:schemeClr val="accent4">
                    <a:lumMod val="60000"/>
                    <a:lumOff val="40000"/>
                  </a:schemeClr>
                </a:solidFill>
              </a:rPr>
              <a:t>To Cyrus, whose right hand I have held— </a:t>
            </a:r>
          </a:p>
          <a:p>
            <a:r>
              <a:rPr lang="en-US" sz="3000" dirty="0">
                <a:solidFill>
                  <a:schemeClr val="accent4">
                    <a:lumMod val="60000"/>
                    <a:lumOff val="40000"/>
                  </a:schemeClr>
                </a:solidFill>
              </a:rPr>
              <a:t>To subdue nations before him </a:t>
            </a:r>
          </a:p>
          <a:p>
            <a:r>
              <a:rPr lang="en-US" sz="3000" dirty="0">
                <a:solidFill>
                  <a:schemeClr val="accent4">
                    <a:lumMod val="60000"/>
                    <a:lumOff val="40000"/>
                  </a:schemeClr>
                </a:solidFill>
              </a:rPr>
              <a:t>And loose the armor of kings, </a:t>
            </a:r>
          </a:p>
          <a:p>
            <a:r>
              <a:rPr lang="en-US" sz="3000" dirty="0">
                <a:solidFill>
                  <a:schemeClr val="accent4">
                    <a:lumMod val="60000"/>
                    <a:lumOff val="40000"/>
                  </a:schemeClr>
                </a:solidFill>
              </a:rPr>
              <a:t>To open before him the double doors, </a:t>
            </a:r>
          </a:p>
          <a:p>
            <a:r>
              <a:rPr lang="en-US" sz="3000" dirty="0">
                <a:solidFill>
                  <a:schemeClr val="accent4">
                    <a:lumMod val="60000"/>
                    <a:lumOff val="40000"/>
                  </a:schemeClr>
                </a:solidFill>
              </a:rPr>
              <a:t>So that the gates will not be shut …”</a:t>
            </a:r>
          </a:p>
        </p:txBody>
      </p:sp>
    </p:spTree>
    <p:extLst>
      <p:ext uri="{BB962C8B-B14F-4D97-AF65-F5344CB8AC3E}">
        <p14:creationId xmlns:p14="http://schemas.microsoft.com/office/powerpoint/2010/main" val="989087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EDA8E25-0FD3-478F-B7CE-1EBACCAB320C}"/>
              </a:ext>
            </a:extLst>
          </p:cNvPr>
          <p:cNvGrpSpPr/>
          <p:nvPr/>
        </p:nvGrpSpPr>
        <p:grpSpPr>
          <a:xfrm>
            <a:off x="419464" y="2983451"/>
            <a:ext cx="8258709" cy="809560"/>
            <a:chOff x="419465" y="3239751"/>
            <a:chExt cx="5897958" cy="809560"/>
          </a:xfrm>
        </p:grpSpPr>
        <p:sp>
          <p:nvSpPr>
            <p:cNvPr id="36" name="Rectangle 35">
              <a:extLst>
                <a:ext uri="{FF2B5EF4-FFF2-40B4-BE49-F238E27FC236}">
                  <a16:creationId xmlns:a16="http://schemas.microsoft.com/office/drawing/2014/main" id="{0D40F837-5D58-4C61-9D09-DEF86C3C1467}"/>
                </a:ext>
              </a:extLst>
            </p:cNvPr>
            <p:cNvSpPr/>
            <p:nvPr/>
          </p:nvSpPr>
          <p:spPr>
            <a:xfrm>
              <a:off x="419465" y="3241084"/>
              <a:ext cx="587460" cy="808227"/>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12700">
              <a:solidFill>
                <a:schemeClr val="bg2">
                  <a:lumMod val="1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04E2C73-0799-4BCB-AA91-0A89034FF03C}"/>
                </a:ext>
              </a:extLst>
            </p:cNvPr>
            <p:cNvSpPr/>
            <p:nvPr/>
          </p:nvSpPr>
          <p:spPr>
            <a:xfrm>
              <a:off x="1004721" y="3241077"/>
              <a:ext cx="587460" cy="808227"/>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12700">
              <a:solidFill>
                <a:schemeClr val="bg2">
                  <a:lumMod val="1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A985380C-4BF6-4EC4-AAF2-950D54B846E6}"/>
                </a:ext>
              </a:extLst>
            </p:cNvPr>
            <p:cNvSpPr/>
            <p:nvPr/>
          </p:nvSpPr>
          <p:spPr>
            <a:xfrm>
              <a:off x="1590551" y="3241077"/>
              <a:ext cx="602044" cy="808227"/>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12700">
              <a:solidFill>
                <a:schemeClr val="bg2">
                  <a:lumMod val="1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EC087EC4-E947-40F3-BD2F-C31D54E461B5}"/>
                </a:ext>
              </a:extLst>
            </p:cNvPr>
            <p:cNvSpPr/>
            <p:nvPr/>
          </p:nvSpPr>
          <p:spPr>
            <a:xfrm>
              <a:off x="2190049" y="3241077"/>
              <a:ext cx="602044" cy="808234"/>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12700">
              <a:solidFill>
                <a:schemeClr val="bg2">
                  <a:lumMod val="1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A2613693-116C-4B09-9777-B16C0D544F64}"/>
                </a:ext>
              </a:extLst>
            </p:cNvPr>
            <p:cNvSpPr/>
            <p:nvPr/>
          </p:nvSpPr>
          <p:spPr>
            <a:xfrm>
              <a:off x="2787782" y="3241084"/>
              <a:ext cx="587460" cy="808227"/>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12700">
              <a:solidFill>
                <a:schemeClr val="bg2">
                  <a:lumMod val="1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8682A03F-0E96-4EDA-A897-A1810A5940A9}"/>
                </a:ext>
              </a:extLst>
            </p:cNvPr>
            <p:cNvSpPr/>
            <p:nvPr/>
          </p:nvSpPr>
          <p:spPr>
            <a:xfrm>
              <a:off x="3372812" y="3241077"/>
              <a:ext cx="587460" cy="808227"/>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12700">
              <a:solidFill>
                <a:schemeClr val="bg2">
                  <a:lumMod val="1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9C034BFB-B05C-4C8C-BFA6-898A9BAB9E64}"/>
                </a:ext>
              </a:extLst>
            </p:cNvPr>
            <p:cNvSpPr/>
            <p:nvPr/>
          </p:nvSpPr>
          <p:spPr>
            <a:xfrm>
              <a:off x="3957806" y="3241077"/>
              <a:ext cx="587460" cy="808227"/>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12700">
              <a:solidFill>
                <a:schemeClr val="bg2">
                  <a:lumMod val="1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8076D93B-03EF-49FA-84C7-3145BEE095AF}"/>
                </a:ext>
              </a:extLst>
            </p:cNvPr>
            <p:cNvSpPr/>
            <p:nvPr/>
          </p:nvSpPr>
          <p:spPr>
            <a:xfrm>
              <a:off x="4544292" y="3239758"/>
              <a:ext cx="587460" cy="808227"/>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12700">
              <a:solidFill>
                <a:schemeClr val="bg2">
                  <a:lumMod val="1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909BAC42-9E39-4514-AF4B-69128CC2C1D5}"/>
                </a:ext>
              </a:extLst>
            </p:cNvPr>
            <p:cNvSpPr/>
            <p:nvPr/>
          </p:nvSpPr>
          <p:spPr>
            <a:xfrm>
              <a:off x="5129546" y="3239751"/>
              <a:ext cx="587460" cy="808227"/>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12700">
              <a:solidFill>
                <a:schemeClr val="bg2">
                  <a:lumMod val="1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95FF5622-DEF8-4CAB-8034-97BA9CEEF094}"/>
                </a:ext>
              </a:extLst>
            </p:cNvPr>
            <p:cNvSpPr/>
            <p:nvPr/>
          </p:nvSpPr>
          <p:spPr>
            <a:xfrm>
              <a:off x="5715379" y="3239751"/>
              <a:ext cx="602044" cy="808227"/>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12700">
              <a:solidFill>
                <a:schemeClr val="bg2">
                  <a:lumMod val="1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1EF81FA1-9E3C-4CB8-BB40-B17F27725541}"/>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3:1-9</a:t>
            </a:r>
          </a:p>
        </p:txBody>
      </p:sp>
      <p:sp>
        <p:nvSpPr>
          <p:cNvPr id="56" name="Rectangle 55">
            <a:extLst>
              <a:ext uri="{FF2B5EF4-FFF2-40B4-BE49-F238E27FC236}">
                <a16:creationId xmlns:a16="http://schemas.microsoft.com/office/drawing/2014/main" id="{C98CEA45-D0D1-4CB9-B349-709A390B985E}"/>
              </a:ext>
            </a:extLst>
          </p:cNvPr>
          <p:cNvSpPr/>
          <p:nvPr/>
        </p:nvSpPr>
        <p:spPr>
          <a:xfrm>
            <a:off x="5146254" y="2979483"/>
            <a:ext cx="2265928" cy="805064"/>
          </a:xfrm>
          <a:prstGeom prst="rect">
            <a:avLst/>
          </a:prstGeom>
          <a:blipFill dpi="0" rotWithShape="1">
            <a:blip r:embed="rId4">
              <a:alphaModFix amt="50000"/>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a:extLst>
              <a:ext uri="{FF2B5EF4-FFF2-40B4-BE49-F238E27FC236}">
                <a16:creationId xmlns:a16="http://schemas.microsoft.com/office/drawing/2014/main" id="{EAA61DF2-D1EC-4530-9449-3C4E105E526F}"/>
              </a:ext>
            </a:extLst>
          </p:cNvPr>
          <p:cNvSpPr txBox="1"/>
          <p:nvPr/>
        </p:nvSpPr>
        <p:spPr>
          <a:xfrm>
            <a:off x="5260574" y="1137115"/>
            <a:ext cx="2017393" cy="769441"/>
          </a:xfrm>
          <a:prstGeom prst="rect">
            <a:avLst/>
          </a:prstGeom>
          <a:noFill/>
        </p:spPr>
        <p:txBody>
          <a:bodyPr wrap="square" rtlCol="0">
            <a:spAutoFit/>
          </a:bodyPr>
          <a:lstStyle/>
          <a:p>
            <a:pPr algn="ctr"/>
            <a:r>
              <a:rPr lang="en-US" sz="2200" dirty="0"/>
              <a:t>Babylonian Captivity</a:t>
            </a:r>
          </a:p>
        </p:txBody>
      </p:sp>
      <p:sp useBgFill="1">
        <p:nvSpPr>
          <p:cNvPr id="58" name="TextBox 57">
            <a:extLst>
              <a:ext uri="{FF2B5EF4-FFF2-40B4-BE49-F238E27FC236}">
                <a16:creationId xmlns:a16="http://schemas.microsoft.com/office/drawing/2014/main" id="{79ED6A4C-54E0-403E-A376-D0319CCB118A}"/>
              </a:ext>
            </a:extLst>
          </p:cNvPr>
          <p:cNvSpPr txBox="1"/>
          <p:nvPr/>
        </p:nvSpPr>
        <p:spPr>
          <a:xfrm>
            <a:off x="866068" y="3231564"/>
            <a:ext cx="768525" cy="338554"/>
          </a:xfrm>
          <a:prstGeom prst="rect">
            <a:avLst/>
          </a:prstGeom>
        </p:spPr>
        <p:txBody>
          <a:bodyPr wrap="square" rtlCol="0">
            <a:spAutoFit/>
          </a:bodyPr>
          <a:lstStyle/>
          <a:p>
            <a:pPr algn="ctr"/>
            <a:r>
              <a:rPr lang="en-US" sz="1600" b="1" dirty="0"/>
              <a:t>725 BC</a:t>
            </a:r>
          </a:p>
        </p:txBody>
      </p:sp>
      <p:sp useBgFill="1">
        <p:nvSpPr>
          <p:cNvPr id="61" name="TextBox 60">
            <a:extLst>
              <a:ext uri="{FF2B5EF4-FFF2-40B4-BE49-F238E27FC236}">
                <a16:creationId xmlns:a16="http://schemas.microsoft.com/office/drawing/2014/main" id="{05F6AD16-460B-44E1-A784-6F245E8EA8A1}"/>
              </a:ext>
            </a:extLst>
          </p:cNvPr>
          <p:cNvSpPr txBox="1"/>
          <p:nvPr/>
        </p:nvSpPr>
        <p:spPr>
          <a:xfrm>
            <a:off x="2507248" y="3239456"/>
            <a:ext cx="768525" cy="338554"/>
          </a:xfrm>
          <a:prstGeom prst="rect">
            <a:avLst/>
          </a:prstGeom>
        </p:spPr>
        <p:txBody>
          <a:bodyPr wrap="square" rtlCol="0">
            <a:spAutoFit/>
          </a:bodyPr>
          <a:lstStyle/>
          <a:p>
            <a:pPr algn="ctr"/>
            <a:r>
              <a:rPr lang="en-US" sz="1600" b="1" dirty="0"/>
              <a:t>675 BC</a:t>
            </a:r>
          </a:p>
        </p:txBody>
      </p:sp>
      <p:sp useBgFill="1">
        <p:nvSpPr>
          <p:cNvPr id="49" name="TextBox 48">
            <a:extLst>
              <a:ext uri="{FF2B5EF4-FFF2-40B4-BE49-F238E27FC236}">
                <a16:creationId xmlns:a16="http://schemas.microsoft.com/office/drawing/2014/main" id="{0ABFF023-9C6A-4E8C-8D86-60EA89C8FAFF}"/>
              </a:ext>
            </a:extLst>
          </p:cNvPr>
          <p:cNvSpPr txBox="1"/>
          <p:nvPr/>
        </p:nvSpPr>
        <p:spPr>
          <a:xfrm>
            <a:off x="3341105" y="3238327"/>
            <a:ext cx="768525" cy="338554"/>
          </a:xfrm>
          <a:prstGeom prst="rect">
            <a:avLst/>
          </a:prstGeom>
        </p:spPr>
        <p:txBody>
          <a:bodyPr wrap="square" rtlCol="0">
            <a:spAutoFit/>
          </a:bodyPr>
          <a:lstStyle/>
          <a:p>
            <a:pPr algn="ctr"/>
            <a:r>
              <a:rPr lang="en-US" sz="1600" b="1" dirty="0"/>
              <a:t>650 BC</a:t>
            </a:r>
          </a:p>
        </p:txBody>
      </p:sp>
      <p:sp useBgFill="1">
        <p:nvSpPr>
          <p:cNvPr id="50" name="TextBox 49">
            <a:extLst>
              <a:ext uri="{FF2B5EF4-FFF2-40B4-BE49-F238E27FC236}">
                <a16:creationId xmlns:a16="http://schemas.microsoft.com/office/drawing/2014/main" id="{EADEBA40-6EF9-4D79-B626-0D61DE2037EC}"/>
              </a:ext>
            </a:extLst>
          </p:cNvPr>
          <p:cNvSpPr txBox="1"/>
          <p:nvPr/>
        </p:nvSpPr>
        <p:spPr>
          <a:xfrm>
            <a:off x="4174962" y="3237198"/>
            <a:ext cx="768525" cy="338554"/>
          </a:xfrm>
          <a:prstGeom prst="rect">
            <a:avLst/>
          </a:prstGeom>
        </p:spPr>
        <p:txBody>
          <a:bodyPr wrap="square" rtlCol="0">
            <a:spAutoFit/>
          </a:bodyPr>
          <a:lstStyle/>
          <a:p>
            <a:pPr algn="ctr"/>
            <a:r>
              <a:rPr lang="en-US" sz="1600" b="1" dirty="0"/>
              <a:t>625 BC</a:t>
            </a:r>
          </a:p>
        </p:txBody>
      </p:sp>
      <p:sp useBgFill="1">
        <p:nvSpPr>
          <p:cNvPr id="57" name="TextBox 56">
            <a:extLst>
              <a:ext uri="{FF2B5EF4-FFF2-40B4-BE49-F238E27FC236}">
                <a16:creationId xmlns:a16="http://schemas.microsoft.com/office/drawing/2014/main" id="{32CE31DE-4545-4DBA-8B26-6B7AA941DCFD}"/>
              </a:ext>
            </a:extLst>
          </p:cNvPr>
          <p:cNvSpPr txBox="1"/>
          <p:nvPr/>
        </p:nvSpPr>
        <p:spPr>
          <a:xfrm>
            <a:off x="4984480" y="3229658"/>
            <a:ext cx="768525" cy="338554"/>
          </a:xfrm>
          <a:prstGeom prst="rect">
            <a:avLst/>
          </a:prstGeom>
        </p:spPr>
        <p:txBody>
          <a:bodyPr wrap="square" rtlCol="0">
            <a:spAutoFit/>
          </a:bodyPr>
          <a:lstStyle/>
          <a:p>
            <a:pPr algn="ctr"/>
            <a:r>
              <a:rPr lang="en-US" sz="1600" b="1" dirty="0"/>
              <a:t>600 BC</a:t>
            </a:r>
          </a:p>
        </p:txBody>
      </p:sp>
      <p:sp useBgFill="1">
        <p:nvSpPr>
          <p:cNvPr id="59" name="TextBox 58">
            <a:extLst>
              <a:ext uri="{FF2B5EF4-FFF2-40B4-BE49-F238E27FC236}">
                <a16:creationId xmlns:a16="http://schemas.microsoft.com/office/drawing/2014/main" id="{9720C56F-8E1E-4198-B528-7A502C700A04}"/>
              </a:ext>
            </a:extLst>
          </p:cNvPr>
          <p:cNvSpPr txBox="1"/>
          <p:nvPr/>
        </p:nvSpPr>
        <p:spPr>
          <a:xfrm>
            <a:off x="1664762" y="3239573"/>
            <a:ext cx="768525" cy="338554"/>
          </a:xfrm>
          <a:prstGeom prst="rect">
            <a:avLst/>
          </a:prstGeom>
        </p:spPr>
        <p:txBody>
          <a:bodyPr wrap="square" rtlCol="0">
            <a:spAutoFit/>
          </a:bodyPr>
          <a:lstStyle/>
          <a:p>
            <a:pPr algn="ctr"/>
            <a:r>
              <a:rPr lang="en-US" sz="1600" b="1" dirty="0"/>
              <a:t>700 BC</a:t>
            </a:r>
          </a:p>
        </p:txBody>
      </p:sp>
      <p:sp useBgFill="1">
        <p:nvSpPr>
          <p:cNvPr id="60" name="TextBox 59">
            <a:extLst>
              <a:ext uri="{FF2B5EF4-FFF2-40B4-BE49-F238E27FC236}">
                <a16:creationId xmlns:a16="http://schemas.microsoft.com/office/drawing/2014/main" id="{A6E2BE3E-DC15-463B-A999-3E5586E2AC86}"/>
              </a:ext>
            </a:extLst>
          </p:cNvPr>
          <p:cNvSpPr txBox="1"/>
          <p:nvPr/>
        </p:nvSpPr>
        <p:spPr>
          <a:xfrm>
            <a:off x="5814972" y="3233072"/>
            <a:ext cx="768525" cy="338554"/>
          </a:xfrm>
          <a:prstGeom prst="rect">
            <a:avLst/>
          </a:prstGeom>
        </p:spPr>
        <p:txBody>
          <a:bodyPr wrap="square" rtlCol="0">
            <a:spAutoFit/>
          </a:bodyPr>
          <a:lstStyle/>
          <a:p>
            <a:pPr algn="ctr"/>
            <a:r>
              <a:rPr lang="en-US" sz="1600" b="1" dirty="0"/>
              <a:t>575 BC</a:t>
            </a:r>
          </a:p>
        </p:txBody>
      </p:sp>
      <p:sp useBgFill="1">
        <p:nvSpPr>
          <p:cNvPr id="63" name="TextBox 62">
            <a:extLst>
              <a:ext uri="{FF2B5EF4-FFF2-40B4-BE49-F238E27FC236}">
                <a16:creationId xmlns:a16="http://schemas.microsoft.com/office/drawing/2014/main" id="{5B024EF5-6ED2-4D45-B99A-71E6700E2D4F}"/>
              </a:ext>
            </a:extLst>
          </p:cNvPr>
          <p:cNvSpPr txBox="1"/>
          <p:nvPr/>
        </p:nvSpPr>
        <p:spPr>
          <a:xfrm>
            <a:off x="6648829" y="3231943"/>
            <a:ext cx="768525" cy="338554"/>
          </a:xfrm>
          <a:prstGeom prst="rect">
            <a:avLst/>
          </a:prstGeom>
        </p:spPr>
        <p:txBody>
          <a:bodyPr wrap="square" rtlCol="0">
            <a:spAutoFit/>
          </a:bodyPr>
          <a:lstStyle/>
          <a:p>
            <a:pPr algn="ctr"/>
            <a:r>
              <a:rPr lang="en-US" sz="1600" b="1" dirty="0"/>
              <a:t>550 BC</a:t>
            </a:r>
          </a:p>
        </p:txBody>
      </p:sp>
      <p:sp useBgFill="1">
        <p:nvSpPr>
          <p:cNvPr id="64" name="TextBox 63">
            <a:extLst>
              <a:ext uri="{FF2B5EF4-FFF2-40B4-BE49-F238E27FC236}">
                <a16:creationId xmlns:a16="http://schemas.microsoft.com/office/drawing/2014/main" id="{0E819E88-7EC9-4021-8F8A-C478356F2FD4}"/>
              </a:ext>
            </a:extLst>
          </p:cNvPr>
          <p:cNvSpPr txBox="1"/>
          <p:nvPr/>
        </p:nvSpPr>
        <p:spPr>
          <a:xfrm>
            <a:off x="7458347" y="3224403"/>
            <a:ext cx="768525" cy="338554"/>
          </a:xfrm>
          <a:prstGeom prst="rect">
            <a:avLst/>
          </a:prstGeom>
        </p:spPr>
        <p:txBody>
          <a:bodyPr wrap="square" rtlCol="0">
            <a:spAutoFit/>
          </a:bodyPr>
          <a:lstStyle/>
          <a:p>
            <a:pPr algn="ctr"/>
            <a:r>
              <a:rPr lang="en-US" sz="1600" b="1" dirty="0"/>
              <a:t>525 BC</a:t>
            </a:r>
          </a:p>
        </p:txBody>
      </p:sp>
      <p:sp>
        <p:nvSpPr>
          <p:cNvPr id="5" name="Isosceles Triangle 4">
            <a:extLst>
              <a:ext uri="{FF2B5EF4-FFF2-40B4-BE49-F238E27FC236}">
                <a16:creationId xmlns:a16="http://schemas.microsoft.com/office/drawing/2014/main" id="{E622BE33-FBAB-43D0-B232-197946087681}"/>
              </a:ext>
            </a:extLst>
          </p:cNvPr>
          <p:cNvSpPr/>
          <p:nvPr/>
        </p:nvSpPr>
        <p:spPr>
          <a:xfrm>
            <a:off x="5167745" y="1891154"/>
            <a:ext cx="2195947" cy="1025235"/>
          </a:xfrm>
          <a:prstGeom prst="triangle">
            <a:avLst>
              <a:gd name="adj" fmla="val 50645"/>
            </a:avLst>
          </a:prstGeom>
          <a:blipFill dpi="0" rotWithShape="1">
            <a:blip r:embed="rId5">
              <a:alphaModFix amt="7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85A89EB-2C02-40F9-A568-537E1A89AD6D}"/>
              </a:ext>
            </a:extLst>
          </p:cNvPr>
          <p:cNvSpPr txBox="1"/>
          <p:nvPr/>
        </p:nvSpPr>
        <p:spPr>
          <a:xfrm>
            <a:off x="836309" y="4897591"/>
            <a:ext cx="1901852" cy="954107"/>
          </a:xfrm>
          <a:prstGeom prst="rect">
            <a:avLst/>
          </a:prstGeom>
          <a:noFill/>
        </p:spPr>
        <p:txBody>
          <a:bodyPr wrap="square" rtlCol="0">
            <a:spAutoFit/>
          </a:bodyPr>
          <a:lstStyle/>
          <a:p>
            <a:pPr algn="ctr"/>
            <a:r>
              <a:rPr lang="en-US" sz="2800" dirty="0">
                <a:solidFill>
                  <a:schemeClr val="accent4">
                    <a:lumMod val="60000"/>
                    <a:lumOff val="40000"/>
                  </a:schemeClr>
                </a:solidFill>
              </a:rPr>
              <a:t>Isaiah</a:t>
            </a:r>
          </a:p>
          <a:p>
            <a:pPr algn="ctr"/>
            <a:r>
              <a:rPr lang="en-US" sz="2800" dirty="0">
                <a:solidFill>
                  <a:schemeClr val="accent4">
                    <a:lumMod val="60000"/>
                    <a:lumOff val="40000"/>
                  </a:schemeClr>
                </a:solidFill>
              </a:rPr>
              <a:t> (c. 725 BC)</a:t>
            </a:r>
          </a:p>
        </p:txBody>
      </p:sp>
      <p:cxnSp>
        <p:nvCxnSpPr>
          <p:cNvPr id="8" name="Straight Arrow Connector 7">
            <a:extLst>
              <a:ext uri="{FF2B5EF4-FFF2-40B4-BE49-F238E27FC236}">
                <a16:creationId xmlns:a16="http://schemas.microsoft.com/office/drawing/2014/main" id="{714EB1ED-115F-4D88-8E25-81E280E3993B}"/>
              </a:ext>
            </a:extLst>
          </p:cNvPr>
          <p:cNvCxnSpPr>
            <a:stCxn id="6" idx="0"/>
          </p:cNvCxnSpPr>
          <p:nvPr/>
        </p:nvCxnSpPr>
        <p:spPr>
          <a:xfrm flipH="1" flipV="1">
            <a:off x="1205345" y="3900064"/>
            <a:ext cx="581890" cy="997527"/>
          </a:xfrm>
          <a:prstGeom prst="straightConnector1">
            <a:avLst/>
          </a:prstGeom>
          <a:ln w="57150" cap="rnd">
            <a:solidFill>
              <a:schemeClr val="accent4">
                <a:lumMod val="60000"/>
                <a:lumOff val="40000"/>
              </a:schemeClr>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7713E1D2-A8AC-452E-8FE7-FDD5842AAE92}"/>
              </a:ext>
            </a:extLst>
          </p:cNvPr>
          <p:cNvSpPr txBox="1"/>
          <p:nvPr/>
        </p:nvSpPr>
        <p:spPr>
          <a:xfrm>
            <a:off x="5429082" y="4890665"/>
            <a:ext cx="1901852" cy="954107"/>
          </a:xfrm>
          <a:prstGeom prst="rect">
            <a:avLst/>
          </a:prstGeom>
          <a:noFill/>
        </p:spPr>
        <p:txBody>
          <a:bodyPr wrap="square" rtlCol="0">
            <a:spAutoFit/>
          </a:bodyPr>
          <a:lstStyle/>
          <a:p>
            <a:pPr algn="ctr"/>
            <a:r>
              <a:rPr lang="en-US" sz="2800" dirty="0">
                <a:solidFill>
                  <a:schemeClr val="accent4">
                    <a:lumMod val="60000"/>
                    <a:lumOff val="40000"/>
                  </a:schemeClr>
                </a:solidFill>
              </a:rPr>
              <a:t>Cyrus</a:t>
            </a:r>
          </a:p>
          <a:p>
            <a:pPr algn="ctr"/>
            <a:r>
              <a:rPr lang="en-US" sz="2800" dirty="0">
                <a:solidFill>
                  <a:schemeClr val="accent4">
                    <a:lumMod val="60000"/>
                    <a:lumOff val="40000"/>
                  </a:schemeClr>
                </a:solidFill>
              </a:rPr>
              <a:t> (c. 550 BC)</a:t>
            </a:r>
          </a:p>
        </p:txBody>
      </p:sp>
      <p:cxnSp>
        <p:nvCxnSpPr>
          <p:cNvPr id="66" name="Straight Arrow Connector 65">
            <a:extLst>
              <a:ext uri="{FF2B5EF4-FFF2-40B4-BE49-F238E27FC236}">
                <a16:creationId xmlns:a16="http://schemas.microsoft.com/office/drawing/2014/main" id="{62965F6F-66A1-4836-BFB6-6E28810A4B18}"/>
              </a:ext>
            </a:extLst>
          </p:cNvPr>
          <p:cNvCxnSpPr>
            <a:cxnSpLocks/>
          </p:cNvCxnSpPr>
          <p:nvPr/>
        </p:nvCxnSpPr>
        <p:spPr>
          <a:xfrm flipV="1">
            <a:off x="6407718" y="3893138"/>
            <a:ext cx="581890" cy="997527"/>
          </a:xfrm>
          <a:prstGeom prst="straightConnector1">
            <a:avLst/>
          </a:prstGeom>
          <a:ln w="57150" cap="rnd">
            <a:solidFill>
              <a:schemeClr val="accent4">
                <a:lumMod val="60000"/>
                <a:lumOff val="40000"/>
              </a:schemeClr>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885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fade">
                                      <p:cBhvr>
                                        <p:cTn id="10" dur="500"/>
                                        <p:tgtEl>
                                          <p:spTgt spid="6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500"/>
                                        <p:tgtEl>
                                          <p:spTgt spid="5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500"/>
                                        <p:tgtEl>
                                          <p:spTgt spid="5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500"/>
                                        <p:tgtEl>
                                          <p:spTgt spid="6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3"/>
                                        </p:tgtEl>
                                        <p:attrNameLst>
                                          <p:attrName>style.visibility</p:attrName>
                                        </p:attrNameLst>
                                      </p:cBhvr>
                                      <p:to>
                                        <p:strVal val="visible"/>
                                      </p:to>
                                    </p:set>
                                    <p:animEffect transition="in" filter="fade">
                                      <p:cBhvr>
                                        <p:cTn id="28" dur="500"/>
                                        <p:tgtEl>
                                          <p:spTgt spid="6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4"/>
                                        </p:tgtEl>
                                        <p:attrNameLst>
                                          <p:attrName>style.visibility</p:attrName>
                                        </p:attrNameLst>
                                      </p:cBhvr>
                                      <p:to>
                                        <p:strVal val="visible"/>
                                      </p:to>
                                    </p:set>
                                    <p:animEffect transition="in" filter="fade">
                                      <p:cBhvr>
                                        <p:cTn id="31" dur="500"/>
                                        <p:tgtEl>
                                          <p:spTgt spid="64"/>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par>
                          <p:cTn id="36" fill="hold">
                            <p:stCondLst>
                              <p:cond delay="1000"/>
                            </p:stCondLst>
                            <p:childTnLst>
                              <p:par>
                                <p:cTn id="37" presetID="22" presetClass="entr" presetSubtype="4"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fade">
                                      <p:cBhvr>
                                        <p:cTn id="44" dur="500"/>
                                        <p:tgtEl>
                                          <p:spTgt spid="51"/>
                                        </p:tgtEl>
                                      </p:cBhvr>
                                    </p:animEffect>
                                  </p:childTnLst>
                                </p:cTn>
                              </p:par>
                            </p:childTnLst>
                          </p:cTn>
                        </p:par>
                        <p:par>
                          <p:cTn id="45" fill="hold">
                            <p:stCondLst>
                              <p:cond delay="500"/>
                            </p:stCondLst>
                            <p:childTnLst>
                              <p:par>
                                <p:cTn id="46" presetID="22" presetClass="entr" presetSubtype="1" fill="hold" grpId="0" nodeType="after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wipe(up)">
                                      <p:cBhvr>
                                        <p:cTn id="48" dur="500"/>
                                        <p:tgtEl>
                                          <p:spTgt spid="5"/>
                                        </p:tgtEl>
                                      </p:cBhvr>
                                    </p:animEffect>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56"/>
                                        </p:tgtEl>
                                        <p:attrNameLst>
                                          <p:attrName>style.visibility</p:attrName>
                                        </p:attrNameLst>
                                      </p:cBhvr>
                                      <p:to>
                                        <p:strVal val="visible"/>
                                      </p:to>
                                    </p:set>
                                    <p:animEffect transition="in" filter="wipe(left)">
                                      <p:cBhvr>
                                        <p:cTn id="52" dur="500"/>
                                        <p:tgtEl>
                                          <p:spTgt spid="5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5"/>
                                        </p:tgtEl>
                                        <p:attrNameLst>
                                          <p:attrName>style.visibility</p:attrName>
                                        </p:attrNameLst>
                                      </p:cBhvr>
                                      <p:to>
                                        <p:strVal val="visible"/>
                                      </p:to>
                                    </p:set>
                                    <p:animEffect transition="in" filter="fade">
                                      <p:cBhvr>
                                        <p:cTn id="57" dur="500"/>
                                        <p:tgtEl>
                                          <p:spTgt spid="65"/>
                                        </p:tgtEl>
                                      </p:cBhvr>
                                    </p:animEffect>
                                  </p:childTnLst>
                                </p:cTn>
                              </p:par>
                            </p:childTnLst>
                          </p:cTn>
                        </p:par>
                        <p:par>
                          <p:cTn id="58" fill="hold">
                            <p:stCondLst>
                              <p:cond delay="500"/>
                            </p:stCondLst>
                            <p:childTnLst>
                              <p:par>
                                <p:cTn id="59" presetID="22" presetClass="entr" presetSubtype="4" fill="hold" nodeType="afterEffect">
                                  <p:stCondLst>
                                    <p:cond delay="0"/>
                                  </p:stCondLst>
                                  <p:childTnLst>
                                    <p:set>
                                      <p:cBhvr>
                                        <p:cTn id="60" dur="1" fill="hold">
                                          <p:stCondLst>
                                            <p:cond delay="0"/>
                                          </p:stCondLst>
                                        </p:cTn>
                                        <p:tgtEl>
                                          <p:spTgt spid="66"/>
                                        </p:tgtEl>
                                        <p:attrNameLst>
                                          <p:attrName>style.visibility</p:attrName>
                                        </p:attrNameLst>
                                      </p:cBhvr>
                                      <p:to>
                                        <p:strVal val="visible"/>
                                      </p:to>
                                    </p:set>
                                    <p:animEffect transition="in" filter="wipe(down)">
                                      <p:cBhvr>
                                        <p:cTn id="61"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1" grpId="0"/>
      <p:bldP spid="58" grpId="0" animBg="1"/>
      <p:bldP spid="61" grpId="0" animBg="1"/>
      <p:bldP spid="49" grpId="0" animBg="1"/>
      <p:bldP spid="50" grpId="0" animBg="1"/>
      <p:bldP spid="57" grpId="0" animBg="1"/>
      <p:bldP spid="59" grpId="0" animBg="1"/>
      <p:bldP spid="60" grpId="0" animBg="1"/>
      <p:bldP spid="63" grpId="0" animBg="1"/>
      <p:bldP spid="64" grpId="0" animBg="1"/>
      <p:bldP spid="5" grpId="0" animBg="1"/>
      <p:bldP spid="6" grpId="0"/>
      <p:bldP spid="6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F81FA1-9E3C-4CB8-BB40-B17F27725541}"/>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3:1-9</a:t>
            </a:r>
          </a:p>
        </p:txBody>
      </p:sp>
      <p:sp>
        <p:nvSpPr>
          <p:cNvPr id="3" name="TextBox 2">
            <a:extLst>
              <a:ext uri="{FF2B5EF4-FFF2-40B4-BE49-F238E27FC236}">
                <a16:creationId xmlns:a16="http://schemas.microsoft.com/office/drawing/2014/main" id="{858D18EB-7A04-4D45-B238-22DD8C1F6428}"/>
              </a:ext>
            </a:extLst>
          </p:cNvPr>
          <p:cNvSpPr txBox="1"/>
          <p:nvPr/>
        </p:nvSpPr>
        <p:spPr>
          <a:xfrm>
            <a:off x="442610" y="1357009"/>
            <a:ext cx="4339164" cy="954107"/>
          </a:xfrm>
          <a:prstGeom prst="rect">
            <a:avLst/>
          </a:prstGeom>
          <a:noFill/>
        </p:spPr>
        <p:txBody>
          <a:bodyPr wrap="square" rtlCol="0">
            <a:spAutoFit/>
          </a:bodyPr>
          <a:lstStyle/>
          <a:p>
            <a:r>
              <a:rPr lang="en-US" sz="2800" dirty="0">
                <a:solidFill>
                  <a:schemeClr val="bg1"/>
                </a:solidFill>
              </a:rPr>
              <a:t>Chapter One: Growing in the Spirit through His Word</a:t>
            </a:r>
            <a:endParaRPr lang="en-US" sz="2800" dirty="0">
              <a:solidFill>
                <a:schemeClr val="accent4">
                  <a:lumMod val="60000"/>
                  <a:lumOff val="40000"/>
                </a:schemeClr>
              </a:solidFill>
            </a:endParaRPr>
          </a:p>
        </p:txBody>
      </p:sp>
      <p:sp>
        <p:nvSpPr>
          <p:cNvPr id="4" name="TextBox 3">
            <a:extLst>
              <a:ext uri="{FF2B5EF4-FFF2-40B4-BE49-F238E27FC236}">
                <a16:creationId xmlns:a16="http://schemas.microsoft.com/office/drawing/2014/main" id="{9A48AFE8-149D-42EA-BD94-2216295FAB69}"/>
              </a:ext>
            </a:extLst>
          </p:cNvPr>
          <p:cNvSpPr txBox="1"/>
          <p:nvPr/>
        </p:nvSpPr>
        <p:spPr>
          <a:xfrm>
            <a:off x="444400" y="2837980"/>
            <a:ext cx="4401919" cy="954107"/>
          </a:xfrm>
          <a:prstGeom prst="rect">
            <a:avLst/>
          </a:prstGeom>
          <a:noFill/>
        </p:spPr>
        <p:txBody>
          <a:bodyPr wrap="square" rtlCol="0">
            <a:spAutoFit/>
          </a:bodyPr>
          <a:lstStyle/>
          <a:p>
            <a:r>
              <a:rPr lang="en-US" sz="2800" dirty="0">
                <a:solidFill>
                  <a:schemeClr val="bg1"/>
                </a:solidFill>
              </a:rPr>
              <a:t>Chapter Two: Waring against false teachers/teachings</a:t>
            </a:r>
            <a:endParaRPr lang="en-US" sz="2800" dirty="0">
              <a:solidFill>
                <a:schemeClr val="accent4">
                  <a:lumMod val="60000"/>
                  <a:lumOff val="40000"/>
                </a:schemeClr>
              </a:solidFill>
            </a:endParaRPr>
          </a:p>
        </p:txBody>
      </p:sp>
      <p:sp>
        <p:nvSpPr>
          <p:cNvPr id="5" name="TextBox 4">
            <a:extLst>
              <a:ext uri="{FF2B5EF4-FFF2-40B4-BE49-F238E27FC236}">
                <a16:creationId xmlns:a16="http://schemas.microsoft.com/office/drawing/2014/main" id="{AB6BA129-DD23-4832-B034-C5F7D6696D93}"/>
              </a:ext>
            </a:extLst>
          </p:cNvPr>
          <p:cNvSpPr txBox="1"/>
          <p:nvPr/>
        </p:nvSpPr>
        <p:spPr>
          <a:xfrm>
            <a:off x="440812" y="4351220"/>
            <a:ext cx="4401919" cy="954107"/>
          </a:xfrm>
          <a:prstGeom prst="rect">
            <a:avLst/>
          </a:prstGeom>
          <a:noFill/>
        </p:spPr>
        <p:txBody>
          <a:bodyPr wrap="square" rtlCol="0">
            <a:spAutoFit/>
          </a:bodyPr>
          <a:lstStyle/>
          <a:p>
            <a:r>
              <a:rPr lang="en-US" sz="2800" dirty="0">
                <a:solidFill>
                  <a:schemeClr val="bg1"/>
                </a:solidFill>
              </a:rPr>
              <a:t>Chapter Three: the Return of Jesus Christ</a:t>
            </a:r>
            <a:endParaRPr lang="en-US" sz="2800" dirty="0">
              <a:solidFill>
                <a:schemeClr val="accent4">
                  <a:lumMod val="60000"/>
                  <a:lumOff val="40000"/>
                </a:schemeClr>
              </a:solidFill>
            </a:endParaRPr>
          </a:p>
        </p:txBody>
      </p:sp>
      <p:pic>
        <p:nvPicPr>
          <p:cNvPr id="7" name="Picture 6">
            <a:extLst>
              <a:ext uri="{FF2B5EF4-FFF2-40B4-BE49-F238E27FC236}">
                <a16:creationId xmlns:a16="http://schemas.microsoft.com/office/drawing/2014/main" id="{82F2CE8D-E4C9-4D34-AA57-394F0C41101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400095" y="934877"/>
            <a:ext cx="1431255" cy="1223072"/>
          </a:xfrm>
          <a:prstGeom prst="rect">
            <a:avLst/>
          </a:prstGeom>
        </p:spPr>
      </p:pic>
      <p:pic>
        <p:nvPicPr>
          <p:cNvPr id="9" name="Picture 8">
            <a:extLst>
              <a:ext uri="{FF2B5EF4-FFF2-40B4-BE49-F238E27FC236}">
                <a16:creationId xmlns:a16="http://schemas.microsoft.com/office/drawing/2014/main" id="{A3904E69-FFC1-4CFD-9801-6B479625100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391131" y="2856907"/>
            <a:ext cx="1431255" cy="1223072"/>
          </a:xfrm>
          <a:prstGeom prst="rect">
            <a:avLst/>
          </a:prstGeom>
        </p:spPr>
      </p:pic>
      <p:pic>
        <p:nvPicPr>
          <p:cNvPr id="10" name="Picture 9">
            <a:extLst>
              <a:ext uri="{FF2B5EF4-FFF2-40B4-BE49-F238E27FC236}">
                <a16:creationId xmlns:a16="http://schemas.microsoft.com/office/drawing/2014/main" id="{A68AE8E6-E779-4171-AA43-FD7BBB7F6AC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353479" y="4007978"/>
            <a:ext cx="1431255" cy="1223072"/>
          </a:xfrm>
          <a:prstGeom prst="rect">
            <a:avLst/>
          </a:prstGeom>
        </p:spPr>
      </p:pic>
      <p:pic>
        <p:nvPicPr>
          <p:cNvPr id="12" name="Picture 11">
            <a:extLst>
              <a:ext uri="{FF2B5EF4-FFF2-40B4-BE49-F238E27FC236}">
                <a16:creationId xmlns:a16="http://schemas.microsoft.com/office/drawing/2014/main" id="{BED640B9-ADE6-4F28-8536-B338FCB94128}"/>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892847" y="4035361"/>
            <a:ext cx="1716075" cy="1676715"/>
          </a:xfrm>
          <a:prstGeom prst="rect">
            <a:avLst/>
          </a:prstGeom>
        </p:spPr>
      </p:pic>
      <p:sp>
        <p:nvSpPr>
          <p:cNvPr id="14" name="Freeform: Shape 13">
            <a:extLst>
              <a:ext uri="{FF2B5EF4-FFF2-40B4-BE49-F238E27FC236}">
                <a16:creationId xmlns:a16="http://schemas.microsoft.com/office/drawing/2014/main" id="{9C12575F-C7E8-4571-AD20-E38869CFAF98}"/>
              </a:ext>
            </a:extLst>
          </p:cNvPr>
          <p:cNvSpPr/>
          <p:nvPr/>
        </p:nvSpPr>
        <p:spPr>
          <a:xfrm>
            <a:off x="505609" y="2829261"/>
            <a:ext cx="4104043" cy="903643"/>
          </a:xfrm>
          <a:custGeom>
            <a:avLst/>
            <a:gdLst>
              <a:gd name="connsiteX0" fmla="*/ 4104043 w 4104043"/>
              <a:gd name="connsiteY0" fmla="*/ 0 h 903643"/>
              <a:gd name="connsiteX1" fmla="*/ 1726603 w 4104043"/>
              <a:gd name="connsiteY1" fmla="*/ 328108 h 903643"/>
              <a:gd name="connsiteX2" fmla="*/ 0 w 4104043"/>
              <a:gd name="connsiteY2" fmla="*/ 903643 h 903643"/>
            </a:gdLst>
            <a:ahLst/>
            <a:cxnLst>
              <a:cxn ang="0">
                <a:pos x="connsiteX0" y="connsiteY0"/>
              </a:cxn>
              <a:cxn ang="0">
                <a:pos x="connsiteX1" y="connsiteY1"/>
              </a:cxn>
              <a:cxn ang="0">
                <a:pos x="connsiteX2" y="connsiteY2"/>
              </a:cxn>
            </a:cxnLst>
            <a:rect l="l" t="t" r="r" b="b"/>
            <a:pathLst>
              <a:path w="4104043" h="903643">
                <a:moveTo>
                  <a:pt x="4104043" y="0"/>
                </a:moveTo>
                <a:cubicBezTo>
                  <a:pt x="3257326" y="88750"/>
                  <a:pt x="2410610" y="177501"/>
                  <a:pt x="1726603" y="328108"/>
                </a:cubicBezTo>
                <a:cubicBezTo>
                  <a:pt x="1042596" y="478715"/>
                  <a:pt x="521298" y="691179"/>
                  <a:pt x="0" y="903643"/>
                </a:cubicBezTo>
              </a:path>
            </a:pathLst>
          </a:custGeom>
          <a:noFill/>
          <a:ln w="38100"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5BF3BE91-823D-438E-B480-B90149E876BA}"/>
              </a:ext>
            </a:extLst>
          </p:cNvPr>
          <p:cNvSpPr/>
          <p:nvPr/>
        </p:nvSpPr>
        <p:spPr>
          <a:xfrm>
            <a:off x="554019" y="2780852"/>
            <a:ext cx="3937299" cy="984324"/>
          </a:xfrm>
          <a:custGeom>
            <a:avLst/>
            <a:gdLst>
              <a:gd name="connsiteX0" fmla="*/ 0 w 3937299"/>
              <a:gd name="connsiteY0" fmla="*/ 0 h 984324"/>
              <a:gd name="connsiteX1" fmla="*/ 2549562 w 3937299"/>
              <a:gd name="connsiteY1" fmla="*/ 371139 h 984324"/>
              <a:gd name="connsiteX2" fmla="*/ 3937299 w 3937299"/>
              <a:gd name="connsiteY2" fmla="*/ 984324 h 984324"/>
            </a:gdLst>
            <a:ahLst/>
            <a:cxnLst>
              <a:cxn ang="0">
                <a:pos x="connsiteX0" y="connsiteY0"/>
              </a:cxn>
              <a:cxn ang="0">
                <a:pos x="connsiteX1" y="connsiteY1"/>
              </a:cxn>
              <a:cxn ang="0">
                <a:pos x="connsiteX2" y="connsiteY2"/>
              </a:cxn>
            </a:cxnLst>
            <a:rect l="l" t="t" r="r" b="b"/>
            <a:pathLst>
              <a:path w="3937299" h="984324">
                <a:moveTo>
                  <a:pt x="0" y="0"/>
                </a:moveTo>
                <a:cubicBezTo>
                  <a:pt x="946673" y="103542"/>
                  <a:pt x="1893346" y="207085"/>
                  <a:pt x="2549562" y="371139"/>
                </a:cubicBezTo>
                <a:cubicBezTo>
                  <a:pt x="3205779" y="535193"/>
                  <a:pt x="3571539" y="759758"/>
                  <a:pt x="3937299" y="984324"/>
                </a:cubicBezTo>
              </a:path>
            </a:pathLst>
          </a:custGeom>
          <a:noFill/>
          <a:ln w="38100"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D369280E-A4D0-4329-91FF-E0344B508AD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168454" y="2392460"/>
            <a:ext cx="1431255" cy="1223072"/>
          </a:xfrm>
          <a:prstGeom prst="rect">
            <a:avLst/>
          </a:prstGeom>
        </p:spPr>
      </p:pic>
      <p:pic>
        <p:nvPicPr>
          <p:cNvPr id="17" name="Picture 16">
            <a:extLst>
              <a:ext uri="{FF2B5EF4-FFF2-40B4-BE49-F238E27FC236}">
                <a16:creationId xmlns:a16="http://schemas.microsoft.com/office/drawing/2014/main" id="{A3BEA2AA-EDA8-4DCD-A360-EF111AC73DE8}"/>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787947" y="1335704"/>
            <a:ext cx="1716075" cy="1676715"/>
          </a:xfrm>
          <a:prstGeom prst="rect">
            <a:avLst/>
          </a:prstGeom>
        </p:spPr>
      </p:pic>
      <p:pic>
        <p:nvPicPr>
          <p:cNvPr id="18" name="Picture 17">
            <a:extLst>
              <a:ext uri="{FF2B5EF4-FFF2-40B4-BE49-F238E27FC236}">
                <a16:creationId xmlns:a16="http://schemas.microsoft.com/office/drawing/2014/main" id="{C9831672-6D8A-4723-B34F-DD972A0AB86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622567" y="3018341"/>
            <a:ext cx="1431255" cy="1223072"/>
          </a:xfrm>
          <a:prstGeom prst="rect">
            <a:avLst/>
          </a:prstGeom>
        </p:spPr>
      </p:pic>
      <p:pic>
        <p:nvPicPr>
          <p:cNvPr id="19" name="Picture 18">
            <a:extLst>
              <a:ext uri="{FF2B5EF4-FFF2-40B4-BE49-F238E27FC236}">
                <a16:creationId xmlns:a16="http://schemas.microsoft.com/office/drawing/2014/main" id="{9FDB0AB9-B77F-4309-81D6-2DBCB823BDD0}"/>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933973" y="233313"/>
            <a:ext cx="1716075" cy="1676715"/>
          </a:xfrm>
          <a:prstGeom prst="rect">
            <a:avLst/>
          </a:prstGeom>
        </p:spPr>
      </p:pic>
      <p:pic>
        <p:nvPicPr>
          <p:cNvPr id="20" name="Picture 19">
            <a:extLst>
              <a:ext uri="{FF2B5EF4-FFF2-40B4-BE49-F238E27FC236}">
                <a16:creationId xmlns:a16="http://schemas.microsoft.com/office/drawing/2014/main" id="{3E24325C-725A-42A8-BCAE-0CFFF53EE80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924480" y="5314264"/>
            <a:ext cx="1431255" cy="1223072"/>
          </a:xfrm>
          <a:prstGeom prst="rect">
            <a:avLst/>
          </a:prstGeom>
        </p:spPr>
      </p:pic>
      <p:pic>
        <p:nvPicPr>
          <p:cNvPr id="21" name="Picture 20">
            <a:extLst>
              <a:ext uri="{FF2B5EF4-FFF2-40B4-BE49-F238E27FC236}">
                <a16:creationId xmlns:a16="http://schemas.microsoft.com/office/drawing/2014/main" id="{7617738D-1551-4410-917C-594CBA5C930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99038" y="5018596"/>
            <a:ext cx="1716075" cy="1676715"/>
          </a:xfrm>
          <a:prstGeom prst="rect">
            <a:avLst/>
          </a:prstGeom>
        </p:spPr>
      </p:pic>
      <p:pic>
        <p:nvPicPr>
          <p:cNvPr id="22" name="Picture 21">
            <a:extLst>
              <a:ext uri="{FF2B5EF4-FFF2-40B4-BE49-F238E27FC236}">
                <a16:creationId xmlns:a16="http://schemas.microsoft.com/office/drawing/2014/main" id="{87CC6A2A-E1F0-4D4D-8700-2861D954633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43331" y="3063920"/>
            <a:ext cx="1431255" cy="1223072"/>
          </a:xfrm>
          <a:prstGeom prst="rect">
            <a:avLst/>
          </a:prstGeom>
        </p:spPr>
      </p:pic>
      <p:pic>
        <p:nvPicPr>
          <p:cNvPr id="23" name="Picture 22">
            <a:extLst>
              <a:ext uri="{FF2B5EF4-FFF2-40B4-BE49-F238E27FC236}">
                <a16:creationId xmlns:a16="http://schemas.microsoft.com/office/drawing/2014/main" id="{EA757DFE-1CC4-447B-9498-CD71ABE7E850}"/>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506315" y="1952410"/>
            <a:ext cx="1716075" cy="1676715"/>
          </a:xfrm>
          <a:prstGeom prst="rect">
            <a:avLst/>
          </a:prstGeom>
        </p:spPr>
      </p:pic>
      <p:pic>
        <p:nvPicPr>
          <p:cNvPr id="24" name="Picture 23">
            <a:extLst>
              <a:ext uri="{FF2B5EF4-FFF2-40B4-BE49-F238E27FC236}">
                <a16:creationId xmlns:a16="http://schemas.microsoft.com/office/drawing/2014/main" id="{AEECAFB8-435C-4F36-87C0-78C4FEAB9F0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489692" y="1078288"/>
            <a:ext cx="1431255" cy="1223072"/>
          </a:xfrm>
          <a:prstGeom prst="rect">
            <a:avLst/>
          </a:prstGeom>
        </p:spPr>
      </p:pic>
      <p:pic>
        <p:nvPicPr>
          <p:cNvPr id="25" name="Picture 24">
            <a:extLst>
              <a:ext uri="{FF2B5EF4-FFF2-40B4-BE49-F238E27FC236}">
                <a16:creationId xmlns:a16="http://schemas.microsoft.com/office/drawing/2014/main" id="{000FFD5C-F2D6-4622-867B-C7842DAD2CB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78376" y="1395869"/>
            <a:ext cx="1716075" cy="1676715"/>
          </a:xfrm>
          <a:prstGeom prst="rect">
            <a:avLst/>
          </a:prstGeom>
        </p:spPr>
      </p:pic>
    </p:spTree>
    <p:extLst>
      <p:ext uri="{BB962C8B-B14F-4D97-AF65-F5344CB8AC3E}">
        <p14:creationId xmlns:p14="http://schemas.microsoft.com/office/powerpoint/2010/main" val="9537635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500"/>
                            </p:stCondLst>
                            <p:childTnLst>
                              <p:par>
                                <p:cTn id="19" presetID="8" presetClass="emph" presetSubtype="0" fill="hold" nodeType="afterEffect">
                                  <p:stCondLst>
                                    <p:cond delay="0"/>
                                  </p:stCondLst>
                                  <p:childTnLst>
                                    <p:animRot by="10800000">
                                      <p:cBhvr>
                                        <p:cTn id="20" dur="1000" fill="hold"/>
                                        <p:tgtEl>
                                          <p:spTgt spid="9"/>
                                        </p:tgtEl>
                                        <p:attrNameLst>
                                          <p:attrName>r</p:attrName>
                                        </p:attrNameLst>
                                      </p:cBhvr>
                                    </p:animRo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par>
                          <p:cTn id="25" fill="hold">
                            <p:stCondLst>
                              <p:cond delay="2000"/>
                            </p:stCondLst>
                            <p:childTnLst>
                              <p:par>
                                <p:cTn id="26" presetID="22" presetClass="entr" presetSubtype="2"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right)">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par>
                                <p:cTn id="48" presetID="10" presetClass="exit" presetSubtype="0" fill="hold" nodeType="withEffect">
                                  <p:stCondLst>
                                    <p:cond delay="0"/>
                                  </p:stCondLst>
                                  <p:childTnLst>
                                    <p:animEffect transition="out" filter="fade">
                                      <p:cBhvr>
                                        <p:cTn id="49" dur="500"/>
                                        <p:tgtEl>
                                          <p:spTgt spid="15"/>
                                        </p:tgtEl>
                                      </p:cBhvr>
                                    </p:animEffect>
                                    <p:set>
                                      <p:cBhvr>
                                        <p:cTn id="50" dur="1" fill="hold">
                                          <p:stCondLst>
                                            <p:cond delay="499"/>
                                          </p:stCondLst>
                                        </p:cTn>
                                        <p:tgtEl>
                                          <p:spTgt spid="15"/>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4"/>
                                        </p:tgtEl>
                                      </p:cBhvr>
                                    </p:animEffect>
                                    <p:set>
                                      <p:cBhvr>
                                        <p:cTn id="53" dur="1" fill="hold">
                                          <p:stCondLst>
                                            <p:cond delay="499"/>
                                          </p:stCondLst>
                                        </p:cTn>
                                        <p:tgtEl>
                                          <p:spTgt spid="14"/>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500"/>
                                        <p:tgtEl>
                                          <p:spTgt spid="3"/>
                                        </p:tgtEl>
                                      </p:cBhvr>
                                    </p:animEffect>
                                    <p:set>
                                      <p:cBhvr>
                                        <p:cTn id="56" dur="1" fill="hold">
                                          <p:stCondLst>
                                            <p:cond delay="499"/>
                                          </p:stCondLst>
                                        </p:cTn>
                                        <p:tgtEl>
                                          <p:spTgt spid="3"/>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4"/>
                                        </p:tgtEl>
                                      </p:cBhvr>
                                    </p:animEffect>
                                    <p:set>
                                      <p:cBhvr>
                                        <p:cTn id="59" dur="1" fill="hold">
                                          <p:stCondLst>
                                            <p:cond delay="499"/>
                                          </p:stCondLst>
                                        </p:cTn>
                                        <p:tgtEl>
                                          <p:spTgt spid="4"/>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7"/>
                                        </p:tgtEl>
                                      </p:cBhvr>
                                    </p:animEffect>
                                    <p:set>
                                      <p:cBhvr>
                                        <p:cTn id="62" dur="1" fill="hold">
                                          <p:stCondLst>
                                            <p:cond delay="499"/>
                                          </p:stCondLst>
                                        </p:cTn>
                                        <p:tgtEl>
                                          <p:spTgt spid="7"/>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9"/>
                                        </p:tgtEl>
                                      </p:cBhvr>
                                    </p:animEffect>
                                    <p:set>
                                      <p:cBhvr>
                                        <p:cTn id="65" dur="1" fill="hold">
                                          <p:stCondLst>
                                            <p:cond delay="499"/>
                                          </p:stCondLst>
                                        </p:cTn>
                                        <p:tgtEl>
                                          <p:spTgt spid="9"/>
                                        </p:tgtEl>
                                        <p:attrNameLst>
                                          <p:attrName>style.visibility</p:attrName>
                                        </p:attrNameLst>
                                      </p:cBhvr>
                                      <p:to>
                                        <p:strVal val="hidden"/>
                                      </p:to>
                                    </p:set>
                                  </p:childTnLst>
                                </p:cTn>
                              </p:par>
                            </p:childTnLst>
                          </p:cTn>
                        </p:par>
                        <p:par>
                          <p:cTn id="66" fill="hold">
                            <p:stCondLst>
                              <p:cond delay="500"/>
                            </p:stCondLst>
                            <p:childTnLst>
                              <p:par>
                                <p:cTn id="67" presetID="2" presetClass="entr" presetSubtype="3" fill="hold" nodeType="after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additive="base">
                                        <p:cTn id="69" dur="500" fill="hold"/>
                                        <p:tgtEl>
                                          <p:spTgt spid="17"/>
                                        </p:tgtEl>
                                        <p:attrNameLst>
                                          <p:attrName>ppt_x</p:attrName>
                                        </p:attrNameLst>
                                      </p:cBhvr>
                                      <p:tavLst>
                                        <p:tav tm="0">
                                          <p:val>
                                            <p:strVal val="1+#ppt_w/2"/>
                                          </p:val>
                                        </p:tav>
                                        <p:tav tm="100000">
                                          <p:val>
                                            <p:strVal val="#ppt_x"/>
                                          </p:val>
                                        </p:tav>
                                      </p:tavLst>
                                    </p:anim>
                                    <p:anim calcmode="lin" valueType="num">
                                      <p:cBhvr additive="base">
                                        <p:cTn id="70" dur="500" fill="hold"/>
                                        <p:tgtEl>
                                          <p:spTgt spid="17"/>
                                        </p:tgtEl>
                                        <p:attrNameLst>
                                          <p:attrName>ppt_y</p:attrName>
                                        </p:attrNameLst>
                                      </p:cBhvr>
                                      <p:tavLst>
                                        <p:tav tm="0">
                                          <p:val>
                                            <p:strVal val="0-#ppt_h/2"/>
                                          </p:val>
                                        </p:tav>
                                        <p:tav tm="100000">
                                          <p:val>
                                            <p:strVal val="#ppt_y"/>
                                          </p:val>
                                        </p:tav>
                                      </p:tavLst>
                                    </p:anim>
                                  </p:childTnLst>
                                </p:cTn>
                              </p:par>
                            </p:childTnLst>
                          </p:cTn>
                        </p:par>
                        <p:par>
                          <p:cTn id="71" fill="hold">
                            <p:stCondLst>
                              <p:cond delay="1000"/>
                            </p:stCondLst>
                            <p:childTnLst>
                              <p:par>
                                <p:cTn id="72" presetID="10" presetClass="entr" presetSubtype="0" fill="hold" nodeType="after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500"/>
                                        <p:tgtEl>
                                          <p:spTgt spid="18"/>
                                        </p:tgtEl>
                                      </p:cBhvr>
                                    </p:animEffect>
                                  </p:childTnLst>
                                </p:cTn>
                              </p:par>
                            </p:childTnLst>
                          </p:cTn>
                        </p:par>
                        <p:par>
                          <p:cTn id="75" fill="hold">
                            <p:stCondLst>
                              <p:cond delay="1500"/>
                            </p:stCondLst>
                            <p:childTnLst>
                              <p:par>
                                <p:cTn id="76" presetID="42" presetClass="entr" presetSubtype="0" fill="hold" nodeType="after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fade">
                                      <p:cBhvr>
                                        <p:cTn id="78" dur="500"/>
                                        <p:tgtEl>
                                          <p:spTgt spid="19"/>
                                        </p:tgtEl>
                                      </p:cBhvr>
                                    </p:animEffect>
                                    <p:anim calcmode="lin" valueType="num">
                                      <p:cBhvr>
                                        <p:cTn id="79" dur="500" fill="hold"/>
                                        <p:tgtEl>
                                          <p:spTgt spid="19"/>
                                        </p:tgtEl>
                                        <p:attrNameLst>
                                          <p:attrName>ppt_x</p:attrName>
                                        </p:attrNameLst>
                                      </p:cBhvr>
                                      <p:tavLst>
                                        <p:tav tm="0">
                                          <p:val>
                                            <p:strVal val="#ppt_x"/>
                                          </p:val>
                                        </p:tav>
                                        <p:tav tm="100000">
                                          <p:val>
                                            <p:strVal val="#ppt_x"/>
                                          </p:val>
                                        </p:tav>
                                      </p:tavLst>
                                    </p:anim>
                                    <p:anim calcmode="lin" valueType="num">
                                      <p:cBhvr>
                                        <p:cTn id="80" dur="500" fill="hold"/>
                                        <p:tgtEl>
                                          <p:spTgt spid="19"/>
                                        </p:tgtEl>
                                        <p:attrNameLst>
                                          <p:attrName>ppt_y</p:attrName>
                                        </p:attrNameLst>
                                      </p:cBhvr>
                                      <p:tavLst>
                                        <p:tav tm="0">
                                          <p:val>
                                            <p:strVal val="#ppt_y+.1"/>
                                          </p:val>
                                        </p:tav>
                                        <p:tav tm="100000">
                                          <p:val>
                                            <p:strVal val="#ppt_y"/>
                                          </p:val>
                                        </p:tav>
                                      </p:tavLst>
                                    </p:anim>
                                  </p:childTnLst>
                                </p:cTn>
                              </p:par>
                            </p:childTnLst>
                          </p:cTn>
                        </p:par>
                        <p:par>
                          <p:cTn id="81" fill="hold">
                            <p:stCondLst>
                              <p:cond delay="2000"/>
                            </p:stCondLst>
                            <p:childTnLst>
                              <p:par>
                                <p:cTn id="82" presetID="2" presetClass="entr" presetSubtype="9" fill="hold" nodeType="afterEffect">
                                  <p:stCondLst>
                                    <p:cond delay="0"/>
                                  </p:stCondLst>
                                  <p:childTnLst>
                                    <p:set>
                                      <p:cBhvr>
                                        <p:cTn id="83" dur="1" fill="hold">
                                          <p:stCondLst>
                                            <p:cond delay="0"/>
                                          </p:stCondLst>
                                        </p:cTn>
                                        <p:tgtEl>
                                          <p:spTgt spid="20"/>
                                        </p:tgtEl>
                                        <p:attrNameLst>
                                          <p:attrName>style.visibility</p:attrName>
                                        </p:attrNameLst>
                                      </p:cBhvr>
                                      <p:to>
                                        <p:strVal val="visible"/>
                                      </p:to>
                                    </p:set>
                                    <p:anim calcmode="lin" valueType="num">
                                      <p:cBhvr additive="base">
                                        <p:cTn id="84" dur="500" fill="hold"/>
                                        <p:tgtEl>
                                          <p:spTgt spid="20"/>
                                        </p:tgtEl>
                                        <p:attrNameLst>
                                          <p:attrName>ppt_x</p:attrName>
                                        </p:attrNameLst>
                                      </p:cBhvr>
                                      <p:tavLst>
                                        <p:tav tm="0">
                                          <p:val>
                                            <p:strVal val="0-#ppt_w/2"/>
                                          </p:val>
                                        </p:tav>
                                        <p:tav tm="100000">
                                          <p:val>
                                            <p:strVal val="#ppt_x"/>
                                          </p:val>
                                        </p:tav>
                                      </p:tavLst>
                                    </p:anim>
                                    <p:anim calcmode="lin" valueType="num">
                                      <p:cBhvr additive="base">
                                        <p:cTn id="85" dur="500" fill="hold"/>
                                        <p:tgtEl>
                                          <p:spTgt spid="20"/>
                                        </p:tgtEl>
                                        <p:attrNameLst>
                                          <p:attrName>ppt_y</p:attrName>
                                        </p:attrNameLst>
                                      </p:cBhvr>
                                      <p:tavLst>
                                        <p:tav tm="0">
                                          <p:val>
                                            <p:strVal val="0-#ppt_h/2"/>
                                          </p:val>
                                        </p:tav>
                                        <p:tav tm="100000">
                                          <p:val>
                                            <p:strVal val="#ppt_y"/>
                                          </p:val>
                                        </p:tav>
                                      </p:tavLst>
                                    </p:anim>
                                  </p:childTnLst>
                                </p:cTn>
                              </p:par>
                            </p:childTnLst>
                          </p:cTn>
                        </p:par>
                        <p:par>
                          <p:cTn id="86" fill="hold">
                            <p:stCondLst>
                              <p:cond delay="2500"/>
                            </p:stCondLst>
                            <p:childTnLst>
                              <p:par>
                                <p:cTn id="87" presetID="26" presetClass="entr" presetSubtype="0" fill="hold" nodeType="after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wipe(down)">
                                      <p:cBhvr>
                                        <p:cTn id="89" dur="145">
                                          <p:stCondLst>
                                            <p:cond delay="0"/>
                                          </p:stCondLst>
                                        </p:cTn>
                                        <p:tgtEl>
                                          <p:spTgt spid="21"/>
                                        </p:tgtEl>
                                      </p:cBhvr>
                                    </p:animEffect>
                                    <p:anim calcmode="lin" valueType="num">
                                      <p:cBhvr>
                                        <p:cTn id="90" dur="456"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1" dur="166"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92" dur="166" tmFilter="0, 0; 0.125,0.2665; 0.25,0.4; 0.375,0.465; 0.5,0.5;  0.625,0.535; 0.75,0.6; 0.875,0.7335; 1,1">
                                          <p:stCondLst>
                                            <p:cond delay="166"/>
                                          </p:stCondLst>
                                        </p:cTn>
                                        <p:tgtEl>
                                          <p:spTgt spid="21"/>
                                        </p:tgtEl>
                                        <p:attrNameLst>
                                          <p:attrName>ppt_y</p:attrName>
                                        </p:attrNameLst>
                                      </p:cBhvr>
                                      <p:tavLst>
                                        <p:tav tm="0" fmla="#ppt_y-sin(pi*$)/9">
                                          <p:val>
                                            <p:fltVal val="0"/>
                                          </p:val>
                                        </p:tav>
                                        <p:tav tm="100000">
                                          <p:val>
                                            <p:fltVal val="1"/>
                                          </p:val>
                                        </p:tav>
                                      </p:tavLst>
                                    </p:anim>
                                    <p:anim calcmode="lin" valueType="num">
                                      <p:cBhvr>
                                        <p:cTn id="93" dur="83" tmFilter="0, 0; 0.125,0.2665; 0.25,0.4; 0.375,0.465; 0.5,0.5;  0.625,0.535; 0.75,0.6; 0.875,0.7335; 1,1">
                                          <p:stCondLst>
                                            <p:cond delay="331"/>
                                          </p:stCondLst>
                                        </p:cTn>
                                        <p:tgtEl>
                                          <p:spTgt spid="21"/>
                                        </p:tgtEl>
                                        <p:attrNameLst>
                                          <p:attrName>ppt_y</p:attrName>
                                        </p:attrNameLst>
                                      </p:cBhvr>
                                      <p:tavLst>
                                        <p:tav tm="0" fmla="#ppt_y-sin(pi*$)/27">
                                          <p:val>
                                            <p:fltVal val="0"/>
                                          </p:val>
                                        </p:tav>
                                        <p:tav tm="100000">
                                          <p:val>
                                            <p:fltVal val="1"/>
                                          </p:val>
                                        </p:tav>
                                      </p:tavLst>
                                    </p:anim>
                                    <p:anim calcmode="lin" valueType="num">
                                      <p:cBhvr>
                                        <p:cTn id="94" dur="41" tmFilter="0, 0; 0.125,0.2665; 0.25,0.4; 0.375,0.465; 0.5,0.5;  0.625,0.535; 0.75,0.6; 0.875,0.7335; 1,1">
                                          <p:stCondLst>
                                            <p:cond delay="414"/>
                                          </p:stCondLst>
                                        </p:cTn>
                                        <p:tgtEl>
                                          <p:spTgt spid="21"/>
                                        </p:tgtEl>
                                        <p:attrNameLst>
                                          <p:attrName>ppt_y</p:attrName>
                                        </p:attrNameLst>
                                      </p:cBhvr>
                                      <p:tavLst>
                                        <p:tav tm="0" fmla="#ppt_y-sin(pi*$)/81">
                                          <p:val>
                                            <p:fltVal val="0"/>
                                          </p:val>
                                        </p:tav>
                                        <p:tav tm="100000">
                                          <p:val>
                                            <p:fltVal val="1"/>
                                          </p:val>
                                        </p:tav>
                                      </p:tavLst>
                                    </p:anim>
                                    <p:animScale>
                                      <p:cBhvr>
                                        <p:cTn id="95" dur="7">
                                          <p:stCondLst>
                                            <p:cond delay="162"/>
                                          </p:stCondLst>
                                        </p:cTn>
                                        <p:tgtEl>
                                          <p:spTgt spid="21"/>
                                        </p:tgtEl>
                                      </p:cBhvr>
                                      <p:to x="100000" y="60000"/>
                                    </p:animScale>
                                    <p:animScale>
                                      <p:cBhvr>
                                        <p:cTn id="96" dur="41" decel="50000">
                                          <p:stCondLst>
                                            <p:cond delay="169"/>
                                          </p:stCondLst>
                                        </p:cTn>
                                        <p:tgtEl>
                                          <p:spTgt spid="21"/>
                                        </p:tgtEl>
                                      </p:cBhvr>
                                      <p:to x="100000" y="100000"/>
                                    </p:animScale>
                                    <p:animScale>
                                      <p:cBhvr>
                                        <p:cTn id="97" dur="7">
                                          <p:stCondLst>
                                            <p:cond delay="328"/>
                                          </p:stCondLst>
                                        </p:cTn>
                                        <p:tgtEl>
                                          <p:spTgt spid="21"/>
                                        </p:tgtEl>
                                      </p:cBhvr>
                                      <p:to x="100000" y="80000"/>
                                    </p:animScale>
                                    <p:animScale>
                                      <p:cBhvr>
                                        <p:cTn id="98" dur="41" decel="50000">
                                          <p:stCondLst>
                                            <p:cond delay="335"/>
                                          </p:stCondLst>
                                        </p:cTn>
                                        <p:tgtEl>
                                          <p:spTgt spid="21"/>
                                        </p:tgtEl>
                                      </p:cBhvr>
                                      <p:to x="100000" y="100000"/>
                                    </p:animScale>
                                    <p:animScale>
                                      <p:cBhvr>
                                        <p:cTn id="99" dur="7">
                                          <p:stCondLst>
                                            <p:cond delay="410"/>
                                          </p:stCondLst>
                                        </p:cTn>
                                        <p:tgtEl>
                                          <p:spTgt spid="21"/>
                                        </p:tgtEl>
                                      </p:cBhvr>
                                      <p:to x="100000" y="90000"/>
                                    </p:animScale>
                                    <p:animScale>
                                      <p:cBhvr>
                                        <p:cTn id="100" dur="41" decel="50000">
                                          <p:stCondLst>
                                            <p:cond delay="417"/>
                                          </p:stCondLst>
                                        </p:cTn>
                                        <p:tgtEl>
                                          <p:spTgt spid="21"/>
                                        </p:tgtEl>
                                      </p:cBhvr>
                                      <p:to x="100000" y="100000"/>
                                    </p:animScale>
                                    <p:animScale>
                                      <p:cBhvr>
                                        <p:cTn id="101" dur="7">
                                          <p:stCondLst>
                                            <p:cond delay="452"/>
                                          </p:stCondLst>
                                        </p:cTn>
                                        <p:tgtEl>
                                          <p:spTgt spid="21"/>
                                        </p:tgtEl>
                                      </p:cBhvr>
                                      <p:to x="100000" y="95000"/>
                                    </p:animScale>
                                    <p:animScale>
                                      <p:cBhvr>
                                        <p:cTn id="102" dur="41" decel="50000">
                                          <p:stCondLst>
                                            <p:cond delay="459"/>
                                          </p:stCondLst>
                                        </p:cTn>
                                        <p:tgtEl>
                                          <p:spTgt spid="21"/>
                                        </p:tgtEl>
                                      </p:cBhvr>
                                      <p:to x="100000" y="100000"/>
                                    </p:animScale>
                                  </p:childTnLst>
                                </p:cTn>
                              </p:par>
                            </p:childTnLst>
                          </p:cTn>
                        </p:par>
                        <p:par>
                          <p:cTn id="103" fill="hold">
                            <p:stCondLst>
                              <p:cond delay="3000"/>
                            </p:stCondLst>
                            <p:childTnLst>
                              <p:par>
                                <p:cTn id="104" presetID="21" presetClass="entr" presetSubtype="1" fill="hold" nodeType="afterEffect">
                                  <p:stCondLst>
                                    <p:cond delay="0"/>
                                  </p:stCondLst>
                                  <p:childTnLst>
                                    <p:set>
                                      <p:cBhvr>
                                        <p:cTn id="105" dur="1" fill="hold">
                                          <p:stCondLst>
                                            <p:cond delay="0"/>
                                          </p:stCondLst>
                                        </p:cTn>
                                        <p:tgtEl>
                                          <p:spTgt spid="22"/>
                                        </p:tgtEl>
                                        <p:attrNameLst>
                                          <p:attrName>style.visibility</p:attrName>
                                        </p:attrNameLst>
                                      </p:cBhvr>
                                      <p:to>
                                        <p:strVal val="visible"/>
                                      </p:to>
                                    </p:set>
                                    <p:animEffect transition="in" filter="wheel(1)">
                                      <p:cBhvr>
                                        <p:cTn id="106" dur="500"/>
                                        <p:tgtEl>
                                          <p:spTgt spid="22"/>
                                        </p:tgtEl>
                                      </p:cBhvr>
                                    </p:animEffect>
                                  </p:childTnLst>
                                </p:cTn>
                              </p:par>
                            </p:childTnLst>
                          </p:cTn>
                        </p:par>
                        <p:par>
                          <p:cTn id="107" fill="hold">
                            <p:stCondLst>
                              <p:cond delay="3500"/>
                            </p:stCondLst>
                            <p:childTnLst>
                              <p:par>
                                <p:cTn id="108" presetID="43" presetClass="entr" presetSubtype="0" fill="hold" nodeType="afterEffect">
                                  <p:stCondLst>
                                    <p:cond delay="0"/>
                                  </p:stCondLst>
                                  <p:childTnLst>
                                    <p:set>
                                      <p:cBhvr>
                                        <p:cTn id="109" dur="1" fill="hold">
                                          <p:stCondLst>
                                            <p:cond delay="0"/>
                                          </p:stCondLst>
                                        </p:cTn>
                                        <p:tgtEl>
                                          <p:spTgt spid="23"/>
                                        </p:tgtEl>
                                        <p:attrNameLst>
                                          <p:attrName>style.visibility</p:attrName>
                                        </p:attrNameLst>
                                      </p:cBhvr>
                                      <p:to>
                                        <p:strVal val="visible"/>
                                      </p:to>
                                    </p:set>
                                    <p:animEffect transition="in" filter="fade">
                                      <p:cBhvr>
                                        <p:cTn id="110" dur="50"/>
                                        <p:tgtEl>
                                          <p:spTgt spid="23"/>
                                        </p:tgtEl>
                                      </p:cBhvr>
                                    </p:animEffect>
                                    <p:anim calcmode="lin" valueType="num">
                                      <p:cBhvr>
                                        <p:cTn id="111" dur="200" fill="hold"/>
                                        <p:tgtEl>
                                          <p:spTgt spid="23"/>
                                        </p:tgtEl>
                                        <p:attrNameLst>
                                          <p:attrName>ppt_x</p:attrName>
                                        </p:attrNameLst>
                                      </p:cBhvr>
                                      <p:tavLst>
                                        <p:tav tm="0">
                                          <p:val>
                                            <p:strVal val="#ppt_x"/>
                                          </p:val>
                                        </p:tav>
                                        <p:tav tm="100000">
                                          <p:val>
                                            <p:strVal val="#ppt_x"/>
                                          </p:val>
                                        </p:tav>
                                      </p:tavLst>
                                    </p:anim>
                                    <p:anim calcmode="lin" valueType="num">
                                      <p:cBhvr>
                                        <p:cTn id="112" dur="200" fill="hold"/>
                                        <p:tgtEl>
                                          <p:spTgt spid="23"/>
                                        </p:tgtEl>
                                        <p:attrNameLst>
                                          <p:attrName>ppt_y</p:attrName>
                                        </p:attrNameLst>
                                      </p:cBhvr>
                                      <p:tavLst>
                                        <p:tav tm="0">
                                          <p:val>
                                            <p:strVal val="#ppt_y+0.31"/>
                                          </p:val>
                                        </p:tav>
                                        <p:tav tm="100000">
                                          <p:val>
                                            <p:strVal val="#ppt_y+0.31"/>
                                          </p:val>
                                        </p:tav>
                                      </p:tavLst>
                                    </p:anim>
                                    <p:anim calcmode="lin" valueType="num">
                                      <p:cBhvr>
                                        <p:cTn id="113" dur="300" decel="50000" fill="hold">
                                          <p:stCondLst>
                                            <p:cond delay="200"/>
                                          </p:stCondLst>
                                        </p:cTn>
                                        <p:tgtEl>
                                          <p:spTgt spid="2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4" dur="300" decel="50000" fill="hold">
                                          <p:stCondLst>
                                            <p:cond delay="200"/>
                                          </p:stCondLst>
                                        </p:cTn>
                                        <p:tgtEl>
                                          <p:spTgt spid="2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15" fill="hold">
                            <p:stCondLst>
                              <p:cond delay="4000"/>
                            </p:stCondLst>
                            <p:childTnLst>
                              <p:par>
                                <p:cTn id="116" presetID="49" presetClass="entr" presetSubtype="0" decel="100000" fill="hold" nodeType="afterEffect">
                                  <p:stCondLst>
                                    <p:cond delay="0"/>
                                  </p:stCondLst>
                                  <p:childTnLst>
                                    <p:set>
                                      <p:cBhvr>
                                        <p:cTn id="117" dur="1" fill="hold">
                                          <p:stCondLst>
                                            <p:cond delay="0"/>
                                          </p:stCondLst>
                                        </p:cTn>
                                        <p:tgtEl>
                                          <p:spTgt spid="24"/>
                                        </p:tgtEl>
                                        <p:attrNameLst>
                                          <p:attrName>style.visibility</p:attrName>
                                        </p:attrNameLst>
                                      </p:cBhvr>
                                      <p:to>
                                        <p:strVal val="visible"/>
                                      </p:to>
                                    </p:set>
                                    <p:anim calcmode="lin" valueType="num">
                                      <p:cBhvr>
                                        <p:cTn id="118" dur="500" fill="hold"/>
                                        <p:tgtEl>
                                          <p:spTgt spid="24"/>
                                        </p:tgtEl>
                                        <p:attrNameLst>
                                          <p:attrName>ppt_w</p:attrName>
                                        </p:attrNameLst>
                                      </p:cBhvr>
                                      <p:tavLst>
                                        <p:tav tm="0">
                                          <p:val>
                                            <p:fltVal val="0"/>
                                          </p:val>
                                        </p:tav>
                                        <p:tav tm="100000">
                                          <p:val>
                                            <p:strVal val="#ppt_w"/>
                                          </p:val>
                                        </p:tav>
                                      </p:tavLst>
                                    </p:anim>
                                    <p:anim calcmode="lin" valueType="num">
                                      <p:cBhvr>
                                        <p:cTn id="119" dur="500" fill="hold"/>
                                        <p:tgtEl>
                                          <p:spTgt spid="24"/>
                                        </p:tgtEl>
                                        <p:attrNameLst>
                                          <p:attrName>ppt_h</p:attrName>
                                        </p:attrNameLst>
                                      </p:cBhvr>
                                      <p:tavLst>
                                        <p:tav tm="0">
                                          <p:val>
                                            <p:fltVal val="0"/>
                                          </p:val>
                                        </p:tav>
                                        <p:tav tm="100000">
                                          <p:val>
                                            <p:strVal val="#ppt_h"/>
                                          </p:val>
                                        </p:tav>
                                      </p:tavLst>
                                    </p:anim>
                                    <p:anim calcmode="lin" valueType="num">
                                      <p:cBhvr>
                                        <p:cTn id="120" dur="500" fill="hold"/>
                                        <p:tgtEl>
                                          <p:spTgt spid="24"/>
                                        </p:tgtEl>
                                        <p:attrNameLst>
                                          <p:attrName>style.rotation</p:attrName>
                                        </p:attrNameLst>
                                      </p:cBhvr>
                                      <p:tavLst>
                                        <p:tav tm="0">
                                          <p:val>
                                            <p:fltVal val="360"/>
                                          </p:val>
                                        </p:tav>
                                        <p:tav tm="100000">
                                          <p:val>
                                            <p:fltVal val="0"/>
                                          </p:val>
                                        </p:tav>
                                      </p:tavLst>
                                    </p:anim>
                                    <p:animEffect transition="in" filter="fade">
                                      <p:cBhvr>
                                        <p:cTn id="121" dur="500"/>
                                        <p:tgtEl>
                                          <p:spTgt spid="24"/>
                                        </p:tgtEl>
                                      </p:cBhvr>
                                    </p:animEffect>
                                  </p:childTnLst>
                                </p:cTn>
                              </p:par>
                            </p:childTnLst>
                          </p:cTn>
                        </p:par>
                        <p:par>
                          <p:cTn id="122" fill="hold">
                            <p:stCondLst>
                              <p:cond delay="4500"/>
                            </p:stCondLst>
                            <p:childTnLst>
                              <p:par>
                                <p:cTn id="123" presetID="35" presetClass="entr" presetSubtype="0" fill="hold" nodeType="afterEffect">
                                  <p:stCondLst>
                                    <p:cond delay="0"/>
                                  </p:stCondLst>
                                  <p:childTnLst>
                                    <p:set>
                                      <p:cBhvr>
                                        <p:cTn id="124" dur="1" fill="hold">
                                          <p:stCondLst>
                                            <p:cond delay="0"/>
                                          </p:stCondLst>
                                        </p:cTn>
                                        <p:tgtEl>
                                          <p:spTgt spid="25"/>
                                        </p:tgtEl>
                                        <p:attrNameLst>
                                          <p:attrName>style.visibility</p:attrName>
                                        </p:attrNameLst>
                                      </p:cBhvr>
                                      <p:to>
                                        <p:strVal val="visible"/>
                                      </p:to>
                                    </p:set>
                                    <p:animEffect transition="in" filter="fade">
                                      <p:cBhvr>
                                        <p:cTn id="125" dur="500"/>
                                        <p:tgtEl>
                                          <p:spTgt spid="25"/>
                                        </p:tgtEl>
                                      </p:cBhvr>
                                    </p:animEffect>
                                    <p:anim calcmode="lin" valueType="num">
                                      <p:cBhvr>
                                        <p:cTn id="126" dur="500" fill="hold"/>
                                        <p:tgtEl>
                                          <p:spTgt spid="25"/>
                                        </p:tgtEl>
                                        <p:attrNameLst>
                                          <p:attrName>style.rotation</p:attrName>
                                        </p:attrNameLst>
                                      </p:cBhvr>
                                      <p:tavLst>
                                        <p:tav tm="0">
                                          <p:val>
                                            <p:fltVal val="720"/>
                                          </p:val>
                                        </p:tav>
                                        <p:tav tm="100000">
                                          <p:val>
                                            <p:fltVal val="0"/>
                                          </p:val>
                                        </p:tav>
                                      </p:tavLst>
                                    </p:anim>
                                    <p:anim calcmode="lin" valueType="num">
                                      <p:cBhvr>
                                        <p:cTn id="127" dur="500" fill="hold"/>
                                        <p:tgtEl>
                                          <p:spTgt spid="25"/>
                                        </p:tgtEl>
                                        <p:attrNameLst>
                                          <p:attrName>ppt_h</p:attrName>
                                        </p:attrNameLst>
                                      </p:cBhvr>
                                      <p:tavLst>
                                        <p:tav tm="0">
                                          <p:val>
                                            <p:fltVal val="0"/>
                                          </p:val>
                                        </p:tav>
                                        <p:tav tm="100000">
                                          <p:val>
                                            <p:strVal val="#ppt_h"/>
                                          </p:val>
                                        </p:tav>
                                      </p:tavLst>
                                    </p:anim>
                                    <p:anim calcmode="lin" valueType="num">
                                      <p:cBhvr>
                                        <p:cTn id="128" dur="500" fill="hold"/>
                                        <p:tgtEl>
                                          <p:spTgt spid="2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P spid="5" grpId="0"/>
      <p:bldP spid="14"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F81FA1-9E3C-4CB8-BB40-B17F27725541}"/>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3:1-9</a:t>
            </a:r>
          </a:p>
        </p:txBody>
      </p:sp>
      <p:sp>
        <p:nvSpPr>
          <p:cNvPr id="3" name="TextBox 2">
            <a:extLst>
              <a:ext uri="{FF2B5EF4-FFF2-40B4-BE49-F238E27FC236}">
                <a16:creationId xmlns:a16="http://schemas.microsoft.com/office/drawing/2014/main" id="{858D18EB-7A04-4D45-B238-22DD8C1F6428}"/>
              </a:ext>
            </a:extLst>
          </p:cNvPr>
          <p:cNvSpPr txBox="1"/>
          <p:nvPr/>
        </p:nvSpPr>
        <p:spPr>
          <a:xfrm>
            <a:off x="442609" y="1357009"/>
            <a:ext cx="8244191" cy="4031873"/>
          </a:xfrm>
          <a:prstGeom prst="rect">
            <a:avLst/>
          </a:prstGeom>
          <a:noFill/>
        </p:spPr>
        <p:txBody>
          <a:bodyPr wrap="square" rtlCol="0">
            <a:spAutoFit/>
          </a:bodyPr>
          <a:lstStyle/>
          <a:p>
            <a:r>
              <a:rPr lang="en-US" sz="3200" dirty="0"/>
              <a:t>Mic. 5:2 ~ (750-725 BC) </a:t>
            </a:r>
            <a:r>
              <a:rPr lang="en-US" sz="3200" dirty="0">
                <a:solidFill>
                  <a:schemeClr val="accent4">
                    <a:lumMod val="60000"/>
                    <a:lumOff val="40000"/>
                  </a:schemeClr>
                </a:solidFill>
              </a:rPr>
              <a:t>But you, Bethlehem 	Ephrathah, </a:t>
            </a:r>
          </a:p>
          <a:p>
            <a:r>
              <a:rPr lang="en-US" sz="3200" dirty="0">
                <a:solidFill>
                  <a:schemeClr val="accent4">
                    <a:lumMod val="60000"/>
                    <a:lumOff val="40000"/>
                  </a:schemeClr>
                </a:solidFill>
              </a:rPr>
              <a:t>     </a:t>
            </a:r>
            <a:r>
              <a:rPr lang="en-US" sz="3200" i="1" dirty="0">
                <a:solidFill>
                  <a:schemeClr val="accent4">
                    <a:lumMod val="60000"/>
                    <a:lumOff val="40000"/>
                  </a:schemeClr>
                </a:solidFill>
              </a:rPr>
              <a:t>Though</a:t>
            </a:r>
            <a:r>
              <a:rPr lang="en-US" sz="3200" dirty="0">
                <a:solidFill>
                  <a:schemeClr val="accent4">
                    <a:lumMod val="60000"/>
                    <a:lumOff val="40000"/>
                  </a:schemeClr>
                </a:solidFill>
              </a:rPr>
              <a:t> you are little among the thousands of 	Judah, </a:t>
            </a:r>
          </a:p>
          <a:p>
            <a:r>
              <a:rPr lang="en-US" sz="3200" dirty="0">
                <a:solidFill>
                  <a:schemeClr val="accent4">
                    <a:lumMod val="60000"/>
                    <a:lumOff val="40000"/>
                  </a:schemeClr>
                </a:solidFill>
              </a:rPr>
              <a:t>     </a:t>
            </a:r>
            <a:r>
              <a:rPr lang="en-US" sz="3200" i="1" dirty="0">
                <a:solidFill>
                  <a:schemeClr val="accent4">
                    <a:lumMod val="60000"/>
                    <a:lumOff val="40000"/>
                  </a:schemeClr>
                </a:solidFill>
              </a:rPr>
              <a:t>Yet</a:t>
            </a:r>
            <a:r>
              <a:rPr lang="en-US" sz="3200" dirty="0">
                <a:solidFill>
                  <a:schemeClr val="accent4">
                    <a:lumMod val="60000"/>
                    <a:lumOff val="40000"/>
                  </a:schemeClr>
                </a:solidFill>
              </a:rPr>
              <a:t> out of you shall come forth to Me </a:t>
            </a:r>
          </a:p>
          <a:p>
            <a:r>
              <a:rPr lang="en-US" sz="3200" dirty="0">
                <a:solidFill>
                  <a:schemeClr val="accent4">
                    <a:lumMod val="60000"/>
                    <a:lumOff val="40000"/>
                  </a:schemeClr>
                </a:solidFill>
              </a:rPr>
              <a:t>     The One to be Ruler in Israel, </a:t>
            </a:r>
          </a:p>
          <a:p>
            <a:r>
              <a:rPr lang="en-US" sz="3200" dirty="0">
                <a:solidFill>
                  <a:schemeClr val="accent4">
                    <a:lumMod val="60000"/>
                    <a:lumOff val="40000"/>
                  </a:schemeClr>
                </a:solidFill>
              </a:rPr>
              <a:t>     Whose goings forth are from of old, </a:t>
            </a:r>
          </a:p>
          <a:p>
            <a:r>
              <a:rPr lang="en-US" sz="3200" dirty="0">
                <a:solidFill>
                  <a:schemeClr val="accent4">
                    <a:lumMod val="60000"/>
                    <a:lumOff val="40000"/>
                  </a:schemeClr>
                </a:solidFill>
              </a:rPr>
              <a:t>     From everlasting.</a:t>
            </a:r>
          </a:p>
        </p:txBody>
      </p:sp>
    </p:spTree>
    <p:extLst>
      <p:ext uri="{BB962C8B-B14F-4D97-AF65-F5344CB8AC3E}">
        <p14:creationId xmlns:p14="http://schemas.microsoft.com/office/powerpoint/2010/main" val="1622425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F81FA1-9E3C-4CB8-BB40-B17F27725541}"/>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3:1-9</a:t>
            </a:r>
          </a:p>
        </p:txBody>
      </p:sp>
      <p:sp>
        <p:nvSpPr>
          <p:cNvPr id="3" name="TextBox 2">
            <a:extLst>
              <a:ext uri="{FF2B5EF4-FFF2-40B4-BE49-F238E27FC236}">
                <a16:creationId xmlns:a16="http://schemas.microsoft.com/office/drawing/2014/main" id="{858D18EB-7A04-4D45-B238-22DD8C1F6428}"/>
              </a:ext>
            </a:extLst>
          </p:cNvPr>
          <p:cNvSpPr txBox="1"/>
          <p:nvPr/>
        </p:nvSpPr>
        <p:spPr>
          <a:xfrm>
            <a:off x="442609" y="1357009"/>
            <a:ext cx="8244191" cy="2554545"/>
          </a:xfrm>
          <a:prstGeom prst="rect">
            <a:avLst/>
          </a:prstGeom>
          <a:noFill/>
        </p:spPr>
        <p:txBody>
          <a:bodyPr wrap="square" rtlCol="0">
            <a:spAutoFit/>
          </a:bodyPr>
          <a:lstStyle/>
          <a:p>
            <a:r>
              <a:rPr lang="en-US" sz="3200" dirty="0"/>
              <a:t>Ps. 22:16 (c. 1000 BC) ~ </a:t>
            </a:r>
            <a:r>
              <a:rPr lang="en-US" sz="3200" dirty="0">
                <a:solidFill>
                  <a:schemeClr val="accent4">
                    <a:lumMod val="60000"/>
                    <a:lumOff val="40000"/>
                  </a:schemeClr>
                </a:solidFill>
              </a:rPr>
              <a:t>For dogs have 	surrounded Me; </a:t>
            </a:r>
          </a:p>
          <a:p>
            <a:r>
              <a:rPr lang="en-US" sz="3200" dirty="0">
                <a:solidFill>
                  <a:schemeClr val="accent4">
                    <a:lumMod val="60000"/>
                    <a:lumOff val="40000"/>
                  </a:schemeClr>
                </a:solidFill>
              </a:rPr>
              <a:t>     The congregation of the wicked has enclosed 	Me. </a:t>
            </a:r>
          </a:p>
          <a:p>
            <a:r>
              <a:rPr lang="en-US" sz="3200" dirty="0">
                <a:solidFill>
                  <a:schemeClr val="accent4">
                    <a:lumMod val="60000"/>
                    <a:lumOff val="40000"/>
                  </a:schemeClr>
                </a:solidFill>
              </a:rPr>
              <a:t>     They pierced My hands and My feet …</a:t>
            </a:r>
            <a:endParaRPr lang="en-US" sz="4800" dirty="0">
              <a:solidFill>
                <a:schemeClr val="accent4">
                  <a:lumMod val="60000"/>
                  <a:lumOff val="40000"/>
                </a:schemeClr>
              </a:solidFill>
            </a:endParaRPr>
          </a:p>
        </p:txBody>
      </p:sp>
    </p:spTree>
    <p:extLst>
      <p:ext uri="{BB962C8B-B14F-4D97-AF65-F5344CB8AC3E}">
        <p14:creationId xmlns:p14="http://schemas.microsoft.com/office/powerpoint/2010/main" val="3571021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A0C514-B4B3-4CB3-8081-06E9D89B179E}"/>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3:1-9</a:t>
            </a:r>
          </a:p>
        </p:txBody>
      </p:sp>
    </p:spTree>
    <p:extLst>
      <p:ext uri="{BB962C8B-B14F-4D97-AF65-F5344CB8AC3E}">
        <p14:creationId xmlns:p14="http://schemas.microsoft.com/office/powerpoint/2010/main" val="2052485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F81FA1-9E3C-4CB8-BB40-B17F27725541}"/>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3:1-9</a:t>
            </a:r>
          </a:p>
        </p:txBody>
      </p:sp>
      <p:sp>
        <p:nvSpPr>
          <p:cNvPr id="3" name="TextBox 2">
            <a:extLst>
              <a:ext uri="{FF2B5EF4-FFF2-40B4-BE49-F238E27FC236}">
                <a16:creationId xmlns:a16="http://schemas.microsoft.com/office/drawing/2014/main" id="{858D18EB-7A04-4D45-B238-22DD8C1F6428}"/>
              </a:ext>
            </a:extLst>
          </p:cNvPr>
          <p:cNvSpPr txBox="1"/>
          <p:nvPr/>
        </p:nvSpPr>
        <p:spPr>
          <a:xfrm rot="303101">
            <a:off x="989983" y="1755235"/>
            <a:ext cx="3497221" cy="923330"/>
          </a:xfrm>
          <a:prstGeom prst="rect">
            <a:avLst/>
          </a:prstGeom>
          <a:noFill/>
        </p:spPr>
        <p:txBody>
          <a:bodyPr wrap="square" rtlCol="0">
            <a:spAutoFit/>
          </a:bodyPr>
          <a:lstStyle/>
          <a:p>
            <a:pPr algn="ctr"/>
            <a:r>
              <a:rPr lang="en-US" sz="5400" b="1" normalizeH="1" dirty="0"/>
              <a:t>Fortuitous </a:t>
            </a:r>
            <a:endParaRPr lang="en-US" sz="8000" b="1" normalizeH="1" dirty="0">
              <a:solidFill>
                <a:schemeClr val="accent4">
                  <a:lumMod val="60000"/>
                  <a:lumOff val="40000"/>
                </a:schemeClr>
              </a:solidFill>
            </a:endParaRPr>
          </a:p>
        </p:txBody>
      </p:sp>
      <p:sp>
        <p:nvSpPr>
          <p:cNvPr id="4" name="TextBox 3">
            <a:extLst>
              <a:ext uri="{FF2B5EF4-FFF2-40B4-BE49-F238E27FC236}">
                <a16:creationId xmlns:a16="http://schemas.microsoft.com/office/drawing/2014/main" id="{60229B98-79FC-45F6-97B0-0B64D69EF3A1}"/>
              </a:ext>
            </a:extLst>
          </p:cNvPr>
          <p:cNvSpPr txBox="1"/>
          <p:nvPr/>
        </p:nvSpPr>
        <p:spPr>
          <a:xfrm>
            <a:off x="3721619" y="2655100"/>
            <a:ext cx="4160125" cy="769441"/>
          </a:xfrm>
          <a:prstGeom prst="rect">
            <a:avLst/>
          </a:prstGeom>
          <a:noFill/>
        </p:spPr>
        <p:txBody>
          <a:bodyPr wrap="square" rtlCol="0">
            <a:spAutoFit/>
          </a:bodyPr>
          <a:lstStyle/>
          <a:p>
            <a:pPr algn="ctr"/>
            <a:r>
              <a:rPr lang="en-US" sz="4400" normalizeH="1" dirty="0">
                <a:solidFill>
                  <a:schemeClr val="accent4">
                    <a:lumMod val="60000"/>
                    <a:lumOff val="40000"/>
                  </a:schemeClr>
                </a:solidFill>
                <a:latin typeface="Aero" pitchFamily="2" charset="0"/>
                <a:cs typeface="Times New Roman" panose="02020603050405020304" pitchFamily="18" charset="0"/>
              </a:rPr>
              <a:t>Occurrences </a:t>
            </a:r>
          </a:p>
        </p:txBody>
      </p:sp>
      <p:sp>
        <p:nvSpPr>
          <p:cNvPr id="5" name="TextBox 4">
            <a:extLst>
              <a:ext uri="{FF2B5EF4-FFF2-40B4-BE49-F238E27FC236}">
                <a16:creationId xmlns:a16="http://schemas.microsoft.com/office/drawing/2014/main" id="{FB9B93F0-FB9F-46CF-95D7-09B90E515D73}"/>
              </a:ext>
            </a:extLst>
          </p:cNvPr>
          <p:cNvSpPr txBox="1"/>
          <p:nvPr/>
        </p:nvSpPr>
        <p:spPr>
          <a:xfrm rot="21251270">
            <a:off x="3243430" y="3275704"/>
            <a:ext cx="855233" cy="584775"/>
          </a:xfrm>
          <a:prstGeom prst="rect">
            <a:avLst/>
          </a:prstGeom>
          <a:noFill/>
        </p:spPr>
        <p:txBody>
          <a:bodyPr wrap="square" rtlCol="0">
            <a:spAutoFit/>
          </a:bodyPr>
          <a:lstStyle/>
          <a:p>
            <a:pPr algn="ctr"/>
            <a:r>
              <a:rPr lang="en-US" sz="3200" dirty="0">
                <a:solidFill>
                  <a:schemeClr val="accent4">
                    <a:lumMod val="60000"/>
                    <a:lumOff val="40000"/>
                  </a:schemeClr>
                </a:solidFill>
              </a:rPr>
              <a:t>of</a:t>
            </a:r>
          </a:p>
        </p:txBody>
      </p:sp>
      <p:sp>
        <p:nvSpPr>
          <p:cNvPr id="6" name="TextBox 5">
            <a:extLst>
              <a:ext uri="{FF2B5EF4-FFF2-40B4-BE49-F238E27FC236}">
                <a16:creationId xmlns:a16="http://schemas.microsoft.com/office/drawing/2014/main" id="{6543BCC4-8F25-465D-9283-8BAD1197819E}"/>
              </a:ext>
            </a:extLst>
          </p:cNvPr>
          <p:cNvSpPr txBox="1"/>
          <p:nvPr/>
        </p:nvSpPr>
        <p:spPr>
          <a:xfrm rot="21125153">
            <a:off x="4927003" y="3022898"/>
            <a:ext cx="3749040" cy="923330"/>
          </a:xfrm>
          <a:prstGeom prst="rect">
            <a:avLst/>
          </a:prstGeom>
          <a:noFill/>
        </p:spPr>
        <p:txBody>
          <a:bodyPr wrap="square" rtlCol="0">
            <a:spAutoFit/>
          </a:bodyPr>
          <a:lstStyle/>
          <a:p>
            <a:pPr algn="l"/>
            <a:r>
              <a:rPr lang="en-US" sz="5400" dirty="0">
                <a:solidFill>
                  <a:schemeClr val="accent2">
                    <a:lumMod val="60000"/>
                    <a:lumOff val="40000"/>
                  </a:schemeClr>
                </a:solidFill>
              </a:rPr>
              <a:t>accidental</a:t>
            </a:r>
          </a:p>
        </p:txBody>
      </p:sp>
      <p:sp>
        <p:nvSpPr>
          <p:cNvPr id="7" name="TextBox 6">
            <a:extLst>
              <a:ext uri="{FF2B5EF4-FFF2-40B4-BE49-F238E27FC236}">
                <a16:creationId xmlns:a16="http://schemas.microsoft.com/office/drawing/2014/main" id="{0187FCCB-8A25-4EE1-83A9-673BF940D0D7}"/>
              </a:ext>
            </a:extLst>
          </p:cNvPr>
          <p:cNvSpPr txBox="1"/>
          <p:nvPr/>
        </p:nvSpPr>
        <p:spPr>
          <a:xfrm>
            <a:off x="2239382" y="4557657"/>
            <a:ext cx="6759389" cy="923330"/>
          </a:xfrm>
          <a:prstGeom prst="rect">
            <a:avLst/>
          </a:prstGeom>
          <a:noFill/>
        </p:spPr>
        <p:txBody>
          <a:bodyPr wrap="square" rtlCol="0">
            <a:spAutoFit/>
          </a:bodyPr>
          <a:lstStyle/>
          <a:p>
            <a:pPr algn="l"/>
            <a:r>
              <a:rPr lang="en-US" sz="5400" b="1" dirty="0">
                <a:solidFill>
                  <a:srgbClr val="FFFF00"/>
                </a:solidFill>
                <a:latin typeface="Times New Roman" panose="02020603050405020304" pitchFamily="18" charset="0"/>
                <a:cs typeface="Times New Roman" panose="02020603050405020304" pitchFamily="18" charset="0"/>
              </a:rPr>
              <a:t>CIRCUMSTANCES</a:t>
            </a:r>
          </a:p>
        </p:txBody>
      </p:sp>
    </p:spTree>
    <p:extLst>
      <p:ext uri="{BB962C8B-B14F-4D97-AF65-F5344CB8AC3E}">
        <p14:creationId xmlns:p14="http://schemas.microsoft.com/office/powerpoint/2010/main" val="129692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38" presetClass="entr" presetSubtype="0" accel="50000" fill="hold" grpId="0" nodeType="withEffect">
                                  <p:stCondLst>
                                    <p:cond delay="250"/>
                                  </p:stCondLst>
                                  <p:iterate type="lt">
                                    <p:tmPct val="15000"/>
                                  </p:iterate>
                                  <p:childTnLst>
                                    <p:set>
                                      <p:cBhvr>
                                        <p:cTn id="9" dur="1" fill="hold">
                                          <p:stCondLst>
                                            <p:cond delay="0"/>
                                          </p:stCondLst>
                                        </p:cTn>
                                        <p:tgtEl>
                                          <p:spTgt spid="4"/>
                                        </p:tgtEl>
                                        <p:attrNameLst>
                                          <p:attrName>style.visibility</p:attrName>
                                        </p:attrNameLst>
                                      </p:cBhvr>
                                      <p:to>
                                        <p:strVal val="visible"/>
                                      </p:to>
                                    </p:set>
                                    <p:set>
                                      <p:cBhvr>
                                        <p:cTn id="10" dur="455" fill="hold">
                                          <p:stCondLst>
                                            <p:cond delay="0"/>
                                          </p:stCondLst>
                                        </p:cTn>
                                        <p:tgtEl>
                                          <p:spTgt spid="4"/>
                                        </p:tgtEl>
                                        <p:attrNameLst>
                                          <p:attrName>style.rotation</p:attrName>
                                        </p:attrNameLst>
                                      </p:cBhvr>
                                      <p:to>
                                        <p:strVal val="-45.0"/>
                                      </p:to>
                                    </p:set>
                                    <p:anim calcmode="lin" valueType="num">
                                      <p:cBhvr>
                                        <p:cTn id="11" dur="455" fill="hold">
                                          <p:stCondLst>
                                            <p:cond delay="455"/>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12" dur="455"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3" dur="156" decel="50000" autoRev="1" fill="hold">
                                          <p:stCondLst>
                                            <p:cond delay="455"/>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4" dur="136" fill="hold">
                                          <p:stCondLst>
                                            <p:cond delay="864"/>
                                          </p:stCondLst>
                                        </p:cTn>
                                        <p:tgtEl>
                                          <p:spTgt spid="4"/>
                                        </p:tgtEl>
                                        <p:attrNameLst>
                                          <p:attrName>ppt_y</p:attrName>
                                        </p:attrNameLst>
                                      </p:cBhvr>
                                      <p:tavLst>
                                        <p:tav tm="0">
                                          <p:val>
                                            <p:strVal val="#ppt_y-(0.354*#ppt_w-0.172*#ppt_h)"/>
                                          </p:val>
                                        </p:tav>
                                        <p:tav tm="100000">
                                          <p:val>
                                            <p:strVal val="#ppt_y"/>
                                          </p:val>
                                        </p:tav>
                                      </p:tavLst>
                                    </p:anim>
                                  </p:childTnLst>
                                </p:cTn>
                              </p:par>
                              <p:par>
                                <p:cTn id="15" presetID="10"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3" presetClass="emph" presetSubtype="2" fill="hold" grpId="1" nodeType="withEffect">
                                  <p:stCondLst>
                                    <p:cond delay="1000"/>
                                  </p:stCondLst>
                                  <p:iterate type="lt">
                                    <p:tmPct val="10000"/>
                                  </p:iterate>
                                  <p:childTnLst>
                                    <p:animClr clrSpc="rgb" dir="cw">
                                      <p:cBhvr override="childStyle">
                                        <p:cTn id="19" dur="2000" fill="hold"/>
                                        <p:tgtEl>
                                          <p:spTgt spid="3"/>
                                        </p:tgtEl>
                                        <p:attrNameLst>
                                          <p:attrName>style.color</p:attrName>
                                        </p:attrNameLst>
                                      </p:cBhvr>
                                      <p:to>
                                        <a:srgbClr val="0099FF"/>
                                      </p:to>
                                    </p:animClr>
                                  </p:childTnLst>
                                </p:cTn>
                              </p:par>
                              <p:par>
                                <p:cTn id="20" presetID="14" presetClass="entr" presetSubtype="10" fill="hold" grpId="0" nodeType="withEffect">
                                  <p:stCondLst>
                                    <p:cond delay="1500"/>
                                  </p:stCondLst>
                                  <p:iterate type="lt">
                                    <p:tmPct val="10000"/>
                                  </p:iterate>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par>
                                <p:cTn id="23" presetID="34" presetClass="emph" presetSubtype="0" fill="hold" grpId="1" nodeType="withEffect">
                                  <p:stCondLst>
                                    <p:cond delay="1000"/>
                                  </p:stCondLst>
                                  <p:iterate type="lt">
                                    <p:tmPct val="10000"/>
                                  </p:iterate>
                                  <p:childTnLst>
                                    <p:animMotion origin="layout" path="M 1.11022E-16 -1.85185E-6 L 0.00382 -0.05 " pathEditMode="relative" rAng="0" ptsTypes="AA">
                                      <p:cBhvr>
                                        <p:cTn id="24" dur="600" accel="50000" decel="50000" autoRev="1" fill="hold">
                                          <p:stCondLst>
                                            <p:cond delay="0"/>
                                          </p:stCondLst>
                                        </p:cTn>
                                        <p:tgtEl>
                                          <p:spTgt spid="6"/>
                                        </p:tgtEl>
                                        <p:attrNameLst>
                                          <p:attrName>ppt_x</p:attrName>
                                          <p:attrName>ppt_y</p:attrName>
                                        </p:attrNameLst>
                                      </p:cBhvr>
                                      <p:rCtr x="191" y="-2500"/>
                                    </p:animMotion>
                                    <p:animRot by="1500000">
                                      <p:cBhvr>
                                        <p:cTn id="25" dur="300" fill="hold">
                                          <p:stCondLst>
                                            <p:cond delay="0"/>
                                          </p:stCondLst>
                                        </p:cTn>
                                        <p:tgtEl>
                                          <p:spTgt spid="6"/>
                                        </p:tgtEl>
                                        <p:attrNameLst>
                                          <p:attrName>r</p:attrName>
                                        </p:attrNameLst>
                                      </p:cBhvr>
                                    </p:animRot>
                                    <p:animRot by="-1500000">
                                      <p:cBhvr>
                                        <p:cTn id="26" dur="300" fill="hold">
                                          <p:stCondLst>
                                            <p:cond delay="300"/>
                                          </p:stCondLst>
                                        </p:cTn>
                                        <p:tgtEl>
                                          <p:spTgt spid="6"/>
                                        </p:tgtEl>
                                        <p:attrNameLst>
                                          <p:attrName>r</p:attrName>
                                        </p:attrNameLst>
                                      </p:cBhvr>
                                    </p:animRot>
                                    <p:animRot by="-1500000">
                                      <p:cBhvr>
                                        <p:cTn id="27" dur="300" fill="hold">
                                          <p:stCondLst>
                                            <p:cond delay="600"/>
                                          </p:stCondLst>
                                        </p:cTn>
                                        <p:tgtEl>
                                          <p:spTgt spid="6"/>
                                        </p:tgtEl>
                                        <p:attrNameLst>
                                          <p:attrName>r</p:attrName>
                                        </p:attrNameLst>
                                      </p:cBhvr>
                                    </p:animRot>
                                    <p:animRot by="1500000">
                                      <p:cBhvr>
                                        <p:cTn id="28" dur="300" fill="hold">
                                          <p:stCondLst>
                                            <p:cond delay="900"/>
                                          </p:stCondLst>
                                        </p:cTn>
                                        <p:tgtEl>
                                          <p:spTgt spid="6"/>
                                        </p:tgtEl>
                                        <p:attrNameLst>
                                          <p:attrName>r</p:attrName>
                                        </p:attrNameLst>
                                      </p:cBhvr>
                                    </p:animRot>
                                  </p:childTnLst>
                                </p:cTn>
                              </p:par>
                              <p:par>
                                <p:cTn id="29" presetID="10" presetClass="exit" presetSubtype="0" fill="hold" grpId="1" nodeType="withEffect">
                                  <p:stCondLst>
                                    <p:cond delay="1000"/>
                                  </p:stCondLst>
                                  <p:childTnLst>
                                    <p:animEffect transition="out" filter="fade">
                                      <p:cBhvr>
                                        <p:cTn id="30" dur="2000"/>
                                        <p:tgtEl>
                                          <p:spTgt spid="5"/>
                                        </p:tgtEl>
                                      </p:cBhvr>
                                    </p:animEffect>
                                    <p:set>
                                      <p:cBhvr>
                                        <p:cTn id="31" dur="1" fill="hold">
                                          <p:stCondLst>
                                            <p:cond delay="1999"/>
                                          </p:stCondLst>
                                        </p:cTn>
                                        <p:tgtEl>
                                          <p:spTgt spid="5"/>
                                        </p:tgtEl>
                                        <p:attrNameLst>
                                          <p:attrName>style.visibility</p:attrName>
                                        </p:attrNameLst>
                                      </p:cBhvr>
                                      <p:to>
                                        <p:strVal val="hidden"/>
                                      </p:to>
                                    </p:set>
                                  </p:childTnLst>
                                </p:cTn>
                              </p:par>
                              <p:par>
                                <p:cTn id="32" presetID="42" presetClass="entr" presetSubtype="0" fill="hold" grpId="0" nodeType="withEffect">
                                  <p:stCondLst>
                                    <p:cond delay="200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par>
                                <p:cTn id="37" presetID="35" presetClass="path" presetSubtype="0" accel="50000" decel="50000" fill="hold" grpId="1" nodeType="withEffect">
                                  <p:stCondLst>
                                    <p:cond delay="2000"/>
                                  </p:stCondLst>
                                  <p:childTnLst>
                                    <p:animMotion origin="layout" path="M -3.33333E-6 -4.44444E-6 L -0.25451 -0.14351 " pathEditMode="relative" rAng="0" ptsTypes="AA">
                                      <p:cBhvr>
                                        <p:cTn id="38" dur="3000" fill="hold"/>
                                        <p:tgtEl>
                                          <p:spTgt spid="7"/>
                                        </p:tgtEl>
                                        <p:attrNameLst>
                                          <p:attrName>ppt_x</p:attrName>
                                          <p:attrName>ppt_y</p:attrName>
                                        </p:attrNameLst>
                                      </p:cBhvr>
                                      <p:rCtr x="-12726" y="-717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5" grpId="0"/>
      <p:bldP spid="5" grpId="1"/>
      <p:bldP spid="6" grpId="0"/>
      <p:bldP spid="6" grpId="1"/>
      <p:bldP spid="7" grpId="0"/>
      <p:bldP spid="7"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A0C514-B4B3-4CB3-8081-06E9D89B179E}"/>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3:1-9</a:t>
            </a:r>
          </a:p>
        </p:txBody>
      </p:sp>
    </p:spTree>
    <p:extLst>
      <p:ext uri="{BB962C8B-B14F-4D97-AF65-F5344CB8AC3E}">
        <p14:creationId xmlns:p14="http://schemas.microsoft.com/office/powerpoint/2010/main" val="2344626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074" name="Picture 2" descr="Hymns Never Grow Old">
            <a:extLst>
              <a:ext uri="{FF2B5EF4-FFF2-40B4-BE49-F238E27FC236}">
                <a16:creationId xmlns:a16="http://schemas.microsoft.com/office/drawing/2014/main" id="{134CAE8D-A47D-44FB-85D4-FCB5626D6EB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4600" b="84000" l="20600" r="93200">
                        <a14:foregroundMark x1="26400" y1="84400" x2="22200" y2="43400"/>
                        <a14:foregroundMark x1="22200" y1="43400" x2="43000" y2="39200"/>
                        <a14:foregroundMark x1="67737" y1="37399" x2="84200" y2="36200"/>
                        <a14:foregroundMark x1="43000" y1="39200" x2="52627" y2="38499"/>
                        <a14:foregroundMark x1="84200" y1="36200" x2="91400" y2="43600"/>
                        <a14:foregroundMark x1="91400" y1="43600" x2="93800" y2="74800"/>
                        <a14:foregroundMark x1="93800" y1="74800" x2="73600" y2="81200"/>
                        <a14:foregroundMark x1="73600" y1="81200" x2="26800" y2="84000"/>
                        <a14:foregroundMark x1="23026" y1="56452" x2="22000" y2="44600"/>
                        <a14:foregroundMark x1="23800" y1="65400" x2="23783" y2="65199"/>
                        <a14:foregroundMark x1="22000" y1="44600" x2="33800" y2="41000"/>
                        <a14:foregroundMark x1="21800" y1="41600" x2="31400" y2="41800"/>
                        <a14:foregroundMark x1="21000" y1="42600" x2="21000" y2="42600"/>
                        <a14:foregroundMark x1="26000" y1="40800" x2="32000" y2="41000"/>
                        <a14:foregroundMark x1="71800" y1="36600" x2="82800" y2="35400"/>
                        <a14:foregroundMark x1="82800" y1="35400" x2="90800" y2="41600"/>
                        <a14:foregroundMark x1="90800" y1="41600" x2="93200" y2="72200"/>
                        <a14:foregroundMark x1="93200" y1="72200" x2="91200" y2="77800"/>
                        <a14:foregroundMark x1="69800" y1="37200" x2="80600" y2="36000"/>
                        <a14:foregroundMark x1="80600" y1="36000" x2="90400" y2="38000"/>
                        <a14:foregroundMark x1="90400" y1="38000" x2="90400" y2="38200"/>
                        <a14:foregroundMark x1="83000" y1="36800" x2="89600" y2="34600"/>
                        <a14:foregroundMark x1="22200" y1="41800" x2="21000" y2="41600"/>
                        <a14:foregroundMark x1="20600" y1="41000" x2="21200" y2="43000"/>
                        <a14:foregroundMark x1="54594" y1="38468" x2="67800" y2="37000"/>
                        <a14:backgroundMark x1="22000" y1="59800" x2="20600" y2="47400"/>
                        <a14:backgroundMark x1="68980" y1="35015" x2="69200" y2="35000"/>
                        <a14:backgroundMark x1="54600" y1="36000" x2="54961" y2="35975"/>
                        <a14:backgroundMark x1="54600" y1="35400" x2="56000" y2="35400"/>
                        <a14:backgroundMark x1="55400" y1="35600" x2="56200" y2="35200"/>
                        <a14:backgroundMark x1="55000" y1="35600" x2="56200" y2="35800"/>
                        <a14:backgroundMark x1="54600" y1="36000" x2="56000" y2="36000"/>
                      </a14:backgroundRemoval>
                    </a14:imgEffect>
                  </a14:imgLayer>
                </a14:imgProps>
              </a:ext>
              <a:ext uri="{28A0092B-C50C-407E-A947-70E740481C1C}">
                <a14:useLocalDpi xmlns:a14="http://schemas.microsoft.com/office/drawing/2010/main" val="0"/>
              </a:ext>
            </a:extLst>
          </a:blip>
          <a:srcRect l="18935" t="34408" r="2809" b="13421"/>
          <a:stretch/>
        </p:blipFill>
        <p:spPr bwMode="auto">
          <a:xfrm>
            <a:off x="1645199" y="1412937"/>
            <a:ext cx="6602553" cy="440170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EF81FA1-9E3C-4CB8-BB40-B17F27725541}"/>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3:1-9</a:t>
            </a:r>
          </a:p>
        </p:txBody>
      </p:sp>
      <p:sp>
        <p:nvSpPr>
          <p:cNvPr id="10" name="TextBox 9">
            <a:extLst>
              <a:ext uri="{FF2B5EF4-FFF2-40B4-BE49-F238E27FC236}">
                <a16:creationId xmlns:a16="http://schemas.microsoft.com/office/drawing/2014/main" id="{0AF17FD5-4CDE-4D1E-9B4B-7452CAF28558}"/>
              </a:ext>
            </a:extLst>
          </p:cNvPr>
          <p:cNvSpPr txBox="1"/>
          <p:nvPr/>
        </p:nvSpPr>
        <p:spPr>
          <a:xfrm>
            <a:off x="1694851" y="1897102"/>
            <a:ext cx="3478452" cy="584775"/>
          </a:xfrm>
          <a:prstGeom prst="rect">
            <a:avLst/>
          </a:prstGeom>
          <a:noFill/>
        </p:spPr>
        <p:txBody>
          <a:bodyPr wrap="square" rtlCol="0">
            <a:spAutoFit/>
          </a:bodyPr>
          <a:lstStyle/>
          <a:p>
            <a:pPr algn="ctr"/>
            <a:r>
              <a:rPr lang="en-US" sz="3200" dirty="0">
                <a:solidFill>
                  <a:schemeClr val="accent4">
                    <a:lumMod val="60000"/>
                    <a:lumOff val="40000"/>
                  </a:schemeClr>
                </a:solidFill>
                <a:effectLst>
                  <a:outerShdw blurRad="38100" dist="38100" dir="2700000" algn="tl">
                    <a:srgbClr val="000000">
                      <a:alpha val="43137"/>
                    </a:srgbClr>
                  </a:outerShdw>
                </a:effectLst>
              </a:rPr>
              <a:t>1957 Ford </a:t>
            </a:r>
            <a:r>
              <a:rPr lang="en-US" sz="3200" dirty="0" err="1">
                <a:solidFill>
                  <a:schemeClr val="accent4">
                    <a:lumMod val="60000"/>
                    <a:lumOff val="40000"/>
                  </a:schemeClr>
                </a:solidFill>
                <a:effectLst>
                  <a:outerShdw blurRad="38100" dist="38100" dir="2700000" algn="tl">
                    <a:srgbClr val="000000">
                      <a:alpha val="43137"/>
                    </a:srgbClr>
                  </a:outerShdw>
                </a:effectLst>
              </a:rPr>
              <a:t>Skyliner</a:t>
            </a:r>
            <a:endParaRPr lang="en-US" sz="3200" dirty="0">
              <a:solidFill>
                <a:schemeClr val="accent4">
                  <a:lumMod val="60000"/>
                  <a:lumOff val="4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95046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A0C514-B4B3-4CB3-8081-06E9D89B179E}"/>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3:1-9</a:t>
            </a:r>
          </a:p>
        </p:txBody>
      </p:sp>
    </p:spTree>
    <p:extLst>
      <p:ext uri="{BB962C8B-B14F-4D97-AF65-F5344CB8AC3E}">
        <p14:creationId xmlns:p14="http://schemas.microsoft.com/office/powerpoint/2010/main" val="1422497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BA5085B-6033-4754-945A-C345E22486A7}"/>
              </a:ext>
            </a:extLst>
          </p:cNvPr>
          <p:cNvGrpSpPr/>
          <p:nvPr/>
        </p:nvGrpSpPr>
        <p:grpSpPr>
          <a:xfrm>
            <a:off x="419465" y="3239751"/>
            <a:ext cx="8267336" cy="817720"/>
            <a:chOff x="419464" y="3239751"/>
            <a:chExt cx="8909353" cy="817720"/>
          </a:xfrm>
        </p:grpSpPr>
        <p:sp>
          <p:nvSpPr>
            <p:cNvPr id="36" name="Rectangle 35">
              <a:extLst>
                <a:ext uri="{FF2B5EF4-FFF2-40B4-BE49-F238E27FC236}">
                  <a16:creationId xmlns:a16="http://schemas.microsoft.com/office/drawing/2014/main" id="{0D40F837-5D58-4C61-9D09-DEF86C3C1467}"/>
                </a:ext>
              </a:extLst>
            </p:cNvPr>
            <p:cNvSpPr/>
            <p:nvPr/>
          </p:nvSpPr>
          <p:spPr>
            <a:xfrm>
              <a:off x="419464" y="3241084"/>
              <a:ext cx="633080" cy="808227"/>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12700">
              <a:solidFill>
                <a:schemeClr val="bg2">
                  <a:lumMod val="1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04E2C73-0799-4BCB-AA91-0A89034FF03C}"/>
                </a:ext>
              </a:extLst>
            </p:cNvPr>
            <p:cNvSpPr/>
            <p:nvPr/>
          </p:nvSpPr>
          <p:spPr>
            <a:xfrm>
              <a:off x="1050169" y="3241077"/>
              <a:ext cx="633080" cy="808227"/>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12700">
              <a:solidFill>
                <a:schemeClr val="bg2">
                  <a:lumMod val="1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A985380C-4BF6-4EC4-AAF2-950D54B846E6}"/>
                </a:ext>
              </a:extLst>
            </p:cNvPr>
            <p:cNvSpPr/>
            <p:nvPr/>
          </p:nvSpPr>
          <p:spPr>
            <a:xfrm>
              <a:off x="1681493" y="3241077"/>
              <a:ext cx="648797" cy="808227"/>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12700">
              <a:solidFill>
                <a:schemeClr val="bg2">
                  <a:lumMod val="1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EC087EC4-E947-40F3-BD2F-C31D54E461B5}"/>
                </a:ext>
              </a:extLst>
            </p:cNvPr>
            <p:cNvSpPr/>
            <p:nvPr/>
          </p:nvSpPr>
          <p:spPr>
            <a:xfrm>
              <a:off x="2327546" y="3241077"/>
              <a:ext cx="648797" cy="808234"/>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12700">
              <a:solidFill>
                <a:schemeClr val="bg2">
                  <a:lumMod val="1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A2613693-116C-4B09-9777-B16C0D544F64}"/>
                </a:ext>
              </a:extLst>
            </p:cNvPr>
            <p:cNvSpPr/>
            <p:nvPr/>
          </p:nvSpPr>
          <p:spPr>
            <a:xfrm>
              <a:off x="2971697" y="3241084"/>
              <a:ext cx="633080" cy="808227"/>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12700">
              <a:solidFill>
                <a:schemeClr val="bg2">
                  <a:lumMod val="1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8682A03F-0E96-4EDA-A897-A1810A5940A9}"/>
                </a:ext>
              </a:extLst>
            </p:cNvPr>
            <p:cNvSpPr/>
            <p:nvPr/>
          </p:nvSpPr>
          <p:spPr>
            <a:xfrm>
              <a:off x="3602159" y="3241077"/>
              <a:ext cx="633080" cy="808227"/>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12700">
              <a:solidFill>
                <a:schemeClr val="bg2">
                  <a:lumMod val="1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9C034BFB-B05C-4C8C-BFA6-898A9BAB9E64}"/>
                </a:ext>
              </a:extLst>
            </p:cNvPr>
            <p:cNvSpPr/>
            <p:nvPr/>
          </p:nvSpPr>
          <p:spPr>
            <a:xfrm>
              <a:off x="4232582" y="3241077"/>
              <a:ext cx="633080" cy="808227"/>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12700">
              <a:solidFill>
                <a:schemeClr val="bg2">
                  <a:lumMod val="1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8076D93B-03EF-49FA-84C7-3145BEE095AF}"/>
                </a:ext>
              </a:extLst>
            </p:cNvPr>
            <p:cNvSpPr/>
            <p:nvPr/>
          </p:nvSpPr>
          <p:spPr>
            <a:xfrm>
              <a:off x="4864613" y="3239758"/>
              <a:ext cx="633080" cy="808227"/>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12700">
              <a:solidFill>
                <a:schemeClr val="bg2">
                  <a:lumMod val="1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909BAC42-9E39-4514-AF4B-69128CC2C1D5}"/>
                </a:ext>
              </a:extLst>
            </p:cNvPr>
            <p:cNvSpPr/>
            <p:nvPr/>
          </p:nvSpPr>
          <p:spPr>
            <a:xfrm>
              <a:off x="5495316" y="3239751"/>
              <a:ext cx="633080" cy="808227"/>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12700">
              <a:solidFill>
                <a:schemeClr val="bg2">
                  <a:lumMod val="1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95FF5622-DEF8-4CAB-8034-97BA9CEEF094}"/>
                </a:ext>
              </a:extLst>
            </p:cNvPr>
            <p:cNvSpPr/>
            <p:nvPr/>
          </p:nvSpPr>
          <p:spPr>
            <a:xfrm>
              <a:off x="6126643" y="3239751"/>
              <a:ext cx="648797" cy="808227"/>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12700">
              <a:solidFill>
                <a:schemeClr val="bg2">
                  <a:lumMod val="1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FD894463-8FFD-44C5-8122-736A3EEE664B}"/>
                </a:ext>
              </a:extLst>
            </p:cNvPr>
            <p:cNvSpPr/>
            <p:nvPr/>
          </p:nvSpPr>
          <p:spPr>
            <a:xfrm>
              <a:off x="6772695" y="3239751"/>
              <a:ext cx="648797" cy="808234"/>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12700">
              <a:solidFill>
                <a:schemeClr val="bg2">
                  <a:lumMod val="1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80595E79-6309-436F-B93A-6B313A47A727}"/>
                </a:ext>
              </a:extLst>
            </p:cNvPr>
            <p:cNvSpPr/>
            <p:nvPr/>
          </p:nvSpPr>
          <p:spPr>
            <a:xfrm>
              <a:off x="7410520" y="3244483"/>
              <a:ext cx="633080" cy="808227"/>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12700">
              <a:solidFill>
                <a:schemeClr val="bg2">
                  <a:lumMod val="1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BAF119CB-7253-4633-BDC9-3AA2D06C72AF}"/>
                </a:ext>
              </a:extLst>
            </p:cNvPr>
            <p:cNvSpPr/>
            <p:nvPr/>
          </p:nvSpPr>
          <p:spPr>
            <a:xfrm>
              <a:off x="8041845" y="3244483"/>
              <a:ext cx="648797" cy="808227"/>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12700">
              <a:solidFill>
                <a:schemeClr val="bg2">
                  <a:lumMod val="1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CF82FDD1-15A8-4641-B8F7-E9A0D82BBA5A}"/>
                </a:ext>
              </a:extLst>
            </p:cNvPr>
            <p:cNvSpPr/>
            <p:nvPr/>
          </p:nvSpPr>
          <p:spPr>
            <a:xfrm>
              <a:off x="8680020" y="3249244"/>
              <a:ext cx="648797" cy="808227"/>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12700">
              <a:solidFill>
                <a:schemeClr val="bg2">
                  <a:lumMod val="1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1EF81FA1-9E3C-4CB8-BB40-B17F27725541}"/>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3:1-9</a:t>
            </a:r>
          </a:p>
        </p:txBody>
      </p:sp>
      <p:sp>
        <p:nvSpPr>
          <p:cNvPr id="52" name="TextBox 51">
            <a:extLst>
              <a:ext uri="{FF2B5EF4-FFF2-40B4-BE49-F238E27FC236}">
                <a16:creationId xmlns:a16="http://schemas.microsoft.com/office/drawing/2014/main" id="{86BBE0FC-AB2D-4028-8100-5C20CE86E195}"/>
              </a:ext>
            </a:extLst>
          </p:cNvPr>
          <p:cNvSpPr txBox="1"/>
          <p:nvPr/>
        </p:nvSpPr>
        <p:spPr>
          <a:xfrm>
            <a:off x="293850" y="1326779"/>
            <a:ext cx="1666346" cy="769441"/>
          </a:xfrm>
          <a:prstGeom prst="rect">
            <a:avLst/>
          </a:prstGeom>
          <a:noFill/>
        </p:spPr>
        <p:txBody>
          <a:bodyPr wrap="square" rtlCol="0">
            <a:spAutoFit/>
          </a:bodyPr>
          <a:lstStyle/>
          <a:p>
            <a:pPr algn="ctr"/>
            <a:r>
              <a:rPr lang="en-US" sz="2200" dirty="0"/>
              <a:t>Creation</a:t>
            </a:r>
          </a:p>
          <a:p>
            <a:pPr algn="ctr"/>
            <a:r>
              <a:rPr lang="en-US" sz="2200" dirty="0"/>
              <a:t>(c. 4000 BC)</a:t>
            </a:r>
          </a:p>
        </p:txBody>
      </p:sp>
      <p:cxnSp>
        <p:nvCxnSpPr>
          <p:cNvPr id="53" name="Straight Arrow Connector 52">
            <a:extLst>
              <a:ext uri="{FF2B5EF4-FFF2-40B4-BE49-F238E27FC236}">
                <a16:creationId xmlns:a16="http://schemas.microsoft.com/office/drawing/2014/main" id="{4D8D466B-A8EF-4521-B1D1-CAB486000E85}"/>
              </a:ext>
            </a:extLst>
          </p:cNvPr>
          <p:cNvCxnSpPr>
            <a:cxnSpLocks/>
            <a:stCxn id="52" idx="2"/>
          </p:cNvCxnSpPr>
          <p:nvPr/>
        </p:nvCxnSpPr>
        <p:spPr>
          <a:xfrm flipH="1">
            <a:off x="475653" y="2096220"/>
            <a:ext cx="651370" cy="1066080"/>
          </a:xfrm>
          <a:prstGeom prst="straightConnector1">
            <a:avLst/>
          </a:prstGeom>
          <a:ln w="38100" cap="rnd">
            <a:solidFill>
              <a:schemeClr val="accent4">
                <a:lumMod val="60000"/>
                <a:lumOff val="40000"/>
              </a:schemeClr>
            </a:solidFill>
            <a:tailEnd type="triangle" w="sm"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E92C35B9-7212-4E6E-AF77-ECF6062B6D7B}"/>
              </a:ext>
            </a:extLst>
          </p:cNvPr>
          <p:cNvSpPr txBox="1"/>
          <p:nvPr/>
        </p:nvSpPr>
        <p:spPr>
          <a:xfrm>
            <a:off x="4921343" y="1332764"/>
            <a:ext cx="1752588" cy="769441"/>
          </a:xfrm>
          <a:prstGeom prst="rect">
            <a:avLst/>
          </a:prstGeom>
          <a:noFill/>
        </p:spPr>
        <p:txBody>
          <a:bodyPr wrap="square" rtlCol="0">
            <a:spAutoFit/>
          </a:bodyPr>
          <a:lstStyle/>
          <a:p>
            <a:pPr algn="ctr"/>
            <a:r>
              <a:rPr lang="en-US" sz="2200" dirty="0"/>
              <a:t>You/Me</a:t>
            </a:r>
          </a:p>
          <a:p>
            <a:pPr algn="ctr"/>
            <a:r>
              <a:rPr lang="en-US" sz="2200" dirty="0"/>
              <a:t>(c. AD 2000)</a:t>
            </a:r>
          </a:p>
        </p:txBody>
      </p:sp>
      <p:sp>
        <p:nvSpPr>
          <p:cNvPr id="84" name="TextBox 83">
            <a:extLst>
              <a:ext uri="{FF2B5EF4-FFF2-40B4-BE49-F238E27FC236}">
                <a16:creationId xmlns:a16="http://schemas.microsoft.com/office/drawing/2014/main" id="{12BFF388-653B-4C30-9AC4-0B5917375D99}"/>
              </a:ext>
            </a:extLst>
          </p:cNvPr>
          <p:cNvSpPr txBox="1"/>
          <p:nvPr/>
        </p:nvSpPr>
        <p:spPr>
          <a:xfrm>
            <a:off x="2016555" y="1312480"/>
            <a:ext cx="1666346" cy="769441"/>
          </a:xfrm>
          <a:prstGeom prst="rect">
            <a:avLst/>
          </a:prstGeom>
          <a:noFill/>
        </p:spPr>
        <p:txBody>
          <a:bodyPr wrap="square" rtlCol="0">
            <a:spAutoFit/>
          </a:bodyPr>
          <a:lstStyle/>
          <a:p>
            <a:pPr algn="ctr"/>
            <a:r>
              <a:rPr lang="en-US" sz="2200" dirty="0"/>
              <a:t>Abraham</a:t>
            </a:r>
          </a:p>
          <a:p>
            <a:pPr algn="ctr"/>
            <a:r>
              <a:rPr lang="en-US" sz="2200" dirty="0"/>
              <a:t>(c. 2000 BC)</a:t>
            </a:r>
          </a:p>
        </p:txBody>
      </p:sp>
      <p:cxnSp>
        <p:nvCxnSpPr>
          <p:cNvPr id="85" name="Straight Arrow Connector 84">
            <a:extLst>
              <a:ext uri="{FF2B5EF4-FFF2-40B4-BE49-F238E27FC236}">
                <a16:creationId xmlns:a16="http://schemas.microsoft.com/office/drawing/2014/main" id="{74F18731-238C-43AD-9735-D04A70133DF2}"/>
              </a:ext>
            </a:extLst>
          </p:cNvPr>
          <p:cNvCxnSpPr>
            <a:cxnSpLocks/>
            <a:stCxn id="84" idx="2"/>
          </p:cNvCxnSpPr>
          <p:nvPr/>
        </p:nvCxnSpPr>
        <p:spPr>
          <a:xfrm flipH="1">
            <a:off x="2779534" y="2081921"/>
            <a:ext cx="70194" cy="1048839"/>
          </a:xfrm>
          <a:prstGeom prst="straightConnector1">
            <a:avLst/>
          </a:prstGeom>
          <a:ln w="44450" cap="rnd">
            <a:solidFill>
              <a:schemeClr val="accent4">
                <a:lumMod val="60000"/>
                <a:lumOff val="40000"/>
              </a:schemeClr>
            </a:solidFill>
            <a:tailEnd type="triangle" w="sm"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183FC33A-E125-4FEC-B06F-E6B1B62E4A83}"/>
              </a:ext>
            </a:extLst>
          </p:cNvPr>
          <p:cNvSpPr txBox="1"/>
          <p:nvPr/>
        </p:nvSpPr>
        <p:spPr>
          <a:xfrm>
            <a:off x="3781091" y="1326760"/>
            <a:ext cx="1138136" cy="769441"/>
          </a:xfrm>
          <a:prstGeom prst="rect">
            <a:avLst/>
          </a:prstGeom>
          <a:noFill/>
        </p:spPr>
        <p:txBody>
          <a:bodyPr wrap="square" rtlCol="0">
            <a:spAutoFit/>
          </a:bodyPr>
          <a:lstStyle/>
          <a:p>
            <a:pPr algn="ctr"/>
            <a:r>
              <a:rPr lang="en-US" sz="2200" dirty="0"/>
              <a:t>Jesus</a:t>
            </a:r>
          </a:p>
          <a:p>
            <a:pPr algn="ctr"/>
            <a:r>
              <a:rPr lang="en-US" sz="2200" dirty="0"/>
              <a:t>BC/AD</a:t>
            </a:r>
          </a:p>
        </p:txBody>
      </p:sp>
      <p:cxnSp>
        <p:nvCxnSpPr>
          <p:cNvPr id="87" name="Straight Arrow Connector 86">
            <a:extLst>
              <a:ext uri="{FF2B5EF4-FFF2-40B4-BE49-F238E27FC236}">
                <a16:creationId xmlns:a16="http://schemas.microsoft.com/office/drawing/2014/main" id="{C1C1A4DD-5B6A-434A-AA7E-5894E4D7C61A}"/>
              </a:ext>
            </a:extLst>
          </p:cNvPr>
          <p:cNvCxnSpPr>
            <a:cxnSpLocks/>
            <a:stCxn id="86" idx="2"/>
          </p:cNvCxnSpPr>
          <p:nvPr/>
        </p:nvCxnSpPr>
        <p:spPr>
          <a:xfrm>
            <a:off x="4350159" y="2096201"/>
            <a:ext cx="730514" cy="1010337"/>
          </a:xfrm>
          <a:prstGeom prst="straightConnector1">
            <a:avLst/>
          </a:prstGeom>
          <a:ln w="38100" cap="rnd">
            <a:solidFill>
              <a:schemeClr val="accent4">
                <a:lumMod val="60000"/>
                <a:lumOff val="40000"/>
              </a:schemeClr>
            </a:solidFill>
            <a:tailEnd type="triangle" w="sm"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80E32CA5-AC0E-4BC4-99DE-5EBD12D02241}"/>
              </a:ext>
            </a:extLst>
          </p:cNvPr>
          <p:cNvCxnSpPr>
            <a:cxnSpLocks/>
            <a:stCxn id="54" idx="2"/>
          </p:cNvCxnSpPr>
          <p:nvPr/>
        </p:nvCxnSpPr>
        <p:spPr>
          <a:xfrm>
            <a:off x="5797637" y="2102205"/>
            <a:ext cx="1638676" cy="1040667"/>
          </a:xfrm>
          <a:prstGeom prst="straightConnector1">
            <a:avLst/>
          </a:prstGeom>
          <a:ln w="31750" cap="rnd">
            <a:solidFill>
              <a:schemeClr val="accent4">
                <a:lumMod val="60000"/>
                <a:lumOff val="40000"/>
              </a:schemeClr>
            </a:solidFill>
            <a:tailEnd type="triangle" w="sm"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0376349F-3B21-490F-A70D-1BBE56010467}"/>
              </a:ext>
            </a:extLst>
          </p:cNvPr>
          <p:cNvSpPr txBox="1"/>
          <p:nvPr/>
        </p:nvSpPr>
        <p:spPr>
          <a:xfrm>
            <a:off x="617912" y="4129448"/>
            <a:ext cx="789974" cy="1077218"/>
          </a:xfrm>
          <a:prstGeom prst="rect">
            <a:avLst/>
          </a:prstGeom>
          <a:noFill/>
        </p:spPr>
        <p:txBody>
          <a:bodyPr wrap="square" rtlCol="0">
            <a:spAutoFit/>
          </a:bodyPr>
          <a:lstStyle/>
          <a:p>
            <a:pPr algn="ctr"/>
            <a:r>
              <a:rPr lang="en-US" sz="3200" dirty="0">
                <a:solidFill>
                  <a:schemeClr val="accent4">
                    <a:lumMod val="60000"/>
                    <a:lumOff val="40000"/>
                  </a:schemeClr>
                </a:solidFill>
              </a:rPr>
              <a:t>1</a:t>
            </a:r>
            <a:r>
              <a:rPr lang="en-US" sz="3200" baseline="30000" dirty="0">
                <a:solidFill>
                  <a:schemeClr val="accent4">
                    <a:lumMod val="60000"/>
                    <a:lumOff val="40000"/>
                  </a:schemeClr>
                </a:solidFill>
              </a:rPr>
              <a:t>st</a:t>
            </a:r>
            <a:endParaRPr lang="en-US" sz="3200" dirty="0">
              <a:solidFill>
                <a:schemeClr val="accent4">
                  <a:lumMod val="60000"/>
                  <a:lumOff val="40000"/>
                </a:schemeClr>
              </a:solidFill>
            </a:endParaRPr>
          </a:p>
          <a:p>
            <a:pPr algn="ctr"/>
            <a:r>
              <a:rPr lang="en-US" sz="3200" dirty="0">
                <a:solidFill>
                  <a:schemeClr val="accent4">
                    <a:lumMod val="60000"/>
                    <a:lumOff val="40000"/>
                  </a:schemeClr>
                </a:solidFill>
              </a:rPr>
              <a:t>day</a:t>
            </a:r>
          </a:p>
        </p:txBody>
      </p:sp>
      <p:sp>
        <p:nvSpPr>
          <p:cNvPr id="101" name="TextBox 100">
            <a:extLst>
              <a:ext uri="{FF2B5EF4-FFF2-40B4-BE49-F238E27FC236}">
                <a16:creationId xmlns:a16="http://schemas.microsoft.com/office/drawing/2014/main" id="{75B2CDD4-B6F7-4AFF-8423-D25C02E785EA}"/>
              </a:ext>
            </a:extLst>
          </p:cNvPr>
          <p:cNvSpPr txBox="1"/>
          <p:nvPr/>
        </p:nvSpPr>
        <p:spPr>
          <a:xfrm>
            <a:off x="1808139" y="4129448"/>
            <a:ext cx="790942" cy="1077218"/>
          </a:xfrm>
          <a:prstGeom prst="rect">
            <a:avLst/>
          </a:prstGeom>
          <a:noFill/>
        </p:spPr>
        <p:txBody>
          <a:bodyPr wrap="square" rtlCol="0">
            <a:spAutoFit/>
          </a:bodyPr>
          <a:lstStyle/>
          <a:p>
            <a:pPr algn="ctr"/>
            <a:r>
              <a:rPr lang="en-US" sz="3200" dirty="0">
                <a:solidFill>
                  <a:schemeClr val="accent4">
                    <a:lumMod val="60000"/>
                    <a:lumOff val="40000"/>
                  </a:schemeClr>
                </a:solidFill>
              </a:rPr>
              <a:t>2</a:t>
            </a:r>
            <a:r>
              <a:rPr lang="en-US" sz="3200" baseline="30000" dirty="0">
                <a:solidFill>
                  <a:schemeClr val="accent4">
                    <a:lumMod val="60000"/>
                    <a:lumOff val="40000"/>
                  </a:schemeClr>
                </a:solidFill>
              </a:rPr>
              <a:t>nd</a:t>
            </a:r>
            <a:r>
              <a:rPr lang="en-US" sz="3200" dirty="0">
                <a:solidFill>
                  <a:schemeClr val="accent4">
                    <a:lumMod val="60000"/>
                    <a:lumOff val="40000"/>
                  </a:schemeClr>
                </a:solidFill>
              </a:rPr>
              <a:t> day</a:t>
            </a:r>
          </a:p>
        </p:txBody>
      </p:sp>
      <p:sp>
        <p:nvSpPr>
          <p:cNvPr id="102" name="TextBox 101">
            <a:extLst>
              <a:ext uri="{FF2B5EF4-FFF2-40B4-BE49-F238E27FC236}">
                <a16:creationId xmlns:a16="http://schemas.microsoft.com/office/drawing/2014/main" id="{917B4DC5-74D1-4EC4-85EC-E50C54C9EFB3}"/>
              </a:ext>
            </a:extLst>
          </p:cNvPr>
          <p:cNvSpPr txBox="1"/>
          <p:nvPr/>
        </p:nvSpPr>
        <p:spPr>
          <a:xfrm>
            <a:off x="2983565" y="4129448"/>
            <a:ext cx="778395" cy="1077218"/>
          </a:xfrm>
          <a:prstGeom prst="rect">
            <a:avLst/>
          </a:prstGeom>
          <a:noFill/>
        </p:spPr>
        <p:txBody>
          <a:bodyPr wrap="square" rtlCol="0">
            <a:spAutoFit/>
          </a:bodyPr>
          <a:lstStyle/>
          <a:p>
            <a:pPr algn="ctr"/>
            <a:r>
              <a:rPr lang="en-US" sz="3200" dirty="0">
                <a:solidFill>
                  <a:schemeClr val="accent4">
                    <a:lumMod val="60000"/>
                    <a:lumOff val="40000"/>
                  </a:schemeClr>
                </a:solidFill>
              </a:rPr>
              <a:t>3</a:t>
            </a:r>
            <a:r>
              <a:rPr lang="en-US" sz="3200" baseline="30000" dirty="0">
                <a:solidFill>
                  <a:schemeClr val="accent4">
                    <a:lumMod val="60000"/>
                    <a:lumOff val="40000"/>
                  </a:schemeClr>
                </a:solidFill>
              </a:rPr>
              <a:t>rd</a:t>
            </a:r>
            <a:r>
              <a:rPr lang="en-US" sz="3200" dirty="0">
                <a:solidFill>
                  <a:schemeClr val="accent4">
                    <a:lumMod val="60000"/>
                    <a:lumOff val="40000"/>
                  </a:schemeClr>
                </a:solidFill>
              </a:rPr>
              <a:t> day</a:t>
            </a:r>
          </a:p>
        </p:txBody>
      </p:sp>
      <p:sp>
        <p:nvSpPr>
          <p:cNvPr id="103" name="TextBox 102">
            <a:extLst>
              <a:ext uri="{FF2B5EF4-FFF2-40B4-BE49-F238E27FC236}">
                <a16:creationId xmlns:a16="http://schemas.microsoft.com/office/drawing/2014/main" id="{ED63D5D0-8916-44D6-9C1E-748BDAB4A1A7}"/>
              </a:ext>
            </a:extLst>
          </p:cNvPr>
          <p:cNvSpPr txBox="1"/>
          <p:nvPr/>
        </p:nvSpPr>
        <p:spPr>
          <a:xfrm>
            <a:off x="4141586" y="4129448"/>
            <a:ext cx="803127" cy="1077218"/>
          </a:xfrm>
          <a:prstGeom prst="rect">
            <a:avLst/>
          </a:prstGeom>
          <a:noFill/>
        </p:spPr>
        <p:txBody>
          <a:bodyPr wrap="square" rtlCol="0">
            <a:spAutoFit/>
          </a:bodyPr>
          <a:lstStyle/>
          <a:p>
            <a:pPr algn="ctr"/>
            <a:r>
              <a:rPr lang="en-US" sz="3200" dirty="0">
                <a:solidFill>
                  <a:schemeClr val="accent4">
                    <a:lumMod val="60000"/>
                    <a:lumOff val="40000"/>
                  </a:schemeClr>
                </a:solidFill>
              </a:rPr>
              <a:t>4</a:t>
            </a:r>
            <a:r>
              <a:rPr lang="en-US" sz="3200" baseline="30000" dirty="0">
                <a:solidFill>
                  <a:schemeClr val="accent4">
                    <a:lumMod val="60000"/>
                    <a:lumOff val="40000"/>
                  </a:schemeClr>
                </a:solidFill>
              </a:rPr>
              <a:t>th</a:t>
            </a:r>
            <a:r>
              <a:rPr lang="en-US" sz="3200" dirty="0">
                <a:solidFill>
                  <a:schemeClr val="accent4">
                    <a:lumMod val="60000"/>
                    <a:lumOff val="40000"/>
                  </a:schemeClr>
                </a:solidFill>
              </a:rPr>
              <a:t> day</a:t>
            </a:r>
          </a:p>
        </p:txBody>
      </p:sp>
      <p:sp useBgFill="1">
        <p:nvSpPr>
          <p:cNvPr id="58" name="TextBox 57">
            <a:extLst>
              <a:ext uri="{FF2B5EF4-FFF2-40B4-BE49-F238E27FC236}">
                <a16:creationId xmlns:a16="http://schemas.microsoft.com/office/drawing/2014/main" id="{79ED6A4C-54E0-403E-A376-D0319CCB118A}"/>
              </a:ext>
            </a:extLst>
          </p:cNvPr>
          <p:cNvSpPr txBox="1"/>
          <p:nvPr/>
        </p:nvSpPr>
        <p:spPr>
          <a:xfrm>
            <a:off x="1155448" y="3462507"/>
            <a:ext cx="845378" cy="307777"/>
          </a:xfrm>
          <a:prstGeom prst="rect">
            <a:avLst/>
          </a:prstGeom>
        </p:spPr>
        <p:txBody>
          <a:bodyPr wrap="square" rtlCol="0">
            <a:spAutoFit/>
          </a:bodyPr>
          <a:lstStyle/>
          <a:p>
            <a:pPr algn="ctr"/>
            <a:r>
              <a:rPr lang="en-US" sz="1400" b="1" dirty="0"/>
              <a:t>3000 BC</a:t>
            </a:r>
          </a:p>
        </p:txBody>
      </p:sp>
      <p:sp useBgFill="1">
        <p:nvSpPr>
          <p:cNvPr id="61" name="TextBox 60">
            <a:extLst>
              <a:ext uri="{FF2B5EF4-FFF2-40B4-BE49-F238E27FC236}">
                <a16:creationId xmlns:a16="http://schemas.microsoft.com/office/drawing/2014/main" id="{05F6AD16-460B-44E1-A784-6F245E8EA8A1}"/>
              </a:ext>
            </a:extLst>
          </p:cNvPr>
          <p:cNvSpPr txBox="1"/>
          <p:nvPr/>
        </p:nvSpPr>
        <p:spPr>
          <a:xfrm>
            <a:off x="2365303" y="3470399"/>
            <a:ext cx="845378" cy="307777"/>
          </a:xfrm>
          <a:prstGeom prst="rect">
            <a:avLst/>
          </a:prstGeom>
        </p:spPr>
        <p:txBody>
          <a:bodyPr wrap="square" rtlCol="0">
            <a:spAutoFit/>
          </a:bodyPr>
          <a:lstStyle/>
          <a:p>
            <a:pPr algn="ctr"/>
            <a:r>
              <a:rPr lang="en-US" sz="1400" b="1" dirty="0"/>
              <a:t>2000 BC</a:t>
            </a:r>
          </a:p>
        </p:txBody>
      </p:sp>
      <p:sp useBgFill="1">
        <p:nvSpPr>
          <p:cNvPr id="62" name="TextBox 61">
            <a:extLst>
              <a:ext uri="{FF2B5EF4-FFF2-40B4-BE49-F238E27FC236}">
                <a16:creationId xmlns:a16="http://schemas.microsoft.com/office/drawing/2014/main" id="{E48A83E8-B748-4C9F-BB3F-FCD442F8D623}"/>
              </a:ext>
            </a:extLst>
          </p:cNvPr>
          <p:cNvSpPr txBox="1"/>
          <p:nvPr/>
        </p:nvSpPr>
        <p:spPr>
          <a:xfrm>
            <a:off x="3530422" y="3468795"/>
            <a:ext cx="845378" cy="307777"/>
          </a:xfrm>
          <a:prstGeom prst="rect">
            <a:avLst/>
          </a:prstGeom>
        </p:spPr>
        <p:txBody>
          <a:bodyPr wrap="square" rtlCol="0">
            <a:spAutoFit/>
          </a:bodyPr>
          <a:lstStyle/>
          <a:p>
            <a:pPr algn="ctr"/>
            <a:r>
              <a:rPr lang="en-US" sz="1400" b="1" dirty="0"/>
              <a:t>1000 BC</a:t>
            </a:r>
          </a:p>
        </p:txBody>
      </p:sp>
      <p:sp useBgFill="1">
        <p:nvSpPr>
          <p:cNvPr id="69" name="TextBox 68">
            <a:extLst>
              <a:ext uri="{FF2B5EF4-FFF2-40B4-BE49-F238E27FC236}">
                <a16:creationId xmlns:a16="http://schemas.microsoft.com/office/drawing/2014/main" id="{1423699E-ADFC-4B11-AF01-F28F289A258A}"/>
              </a:ext>
            </a:extLst>
          </p:cNvPr>
          <p:cNvSpPr txBox="1"/>
          <p:nvPr/>
        </p:nvSpPr>
        <p:spPr>
          <a:xfrm>
            <a:off x="4713400" y="3473715"/>
            <a:ext cx="845378" cy="307777"/>
          </a:xfrm>
          <a:prstGeom prst="rect">
            <a:avLst/>
          </a:prstGeom>
        </p:spPr>
        <p:txBody>
          <a:bodyPr wrap="square" rtlCol="0">
            <a:spAutoFit/>
          </a:bodyPr>
          <a:lstStyle/>
          <a:p>
            <a:pPr algn="ctr"/>
            <a:r>
              <a:rPr lang="en-US" sz="1400" b="1" dirty="0"/>
              <a:t>BC/AD</a:t>
            </a:r>
          </a:p>
        </p:txBody>
      </p:sp>
      <p:sp useBgFill="1">
        <p:nvSpPr>
          <p:cNvPr id="70" name="TextBox 69">
            <a:extLst>
              <a:ext uri="{FF2B5EF4-FFF2-40B4-BE49-F238E27FC236}">
                <a16:creationId xmlns:a16="http://schemas.microsoft.com/office/drawing/2014/main" id="{40BAA878-48BC-43AF-919D-2112C6DE93FE}"/>
              </a:ext>
            </a:extLst>
          </p:cNvPr>
          <p:cNvSpPr txBox="1"/>
          <p:nvPr/>
        </p:nvSpPr>
        <p:spPr>
          <a:xfrm>
            <a:off x="5878274" y="3478635"/>
            <a:ext cx="845378" cy="307777"/>
          </a:xfrm>
          <a:prstGeom prst="rect">
            <a:avLst/>
          </a:prstGeom>
        </p:spPr>
        <p:txBody>
          <a:bodyPr wrap="square" rtlCol="0">
            <a:spAutoFit/>
          </a:bodyPr>
          <a:lstStyle/>
          <a:p>
            <a:pPr algn="ctr"/>
            <a:r>
              <a:rPr lang="en-US" sz="1400" b="1" dirty="0"/>
              <a:t>AD 1000</a:t>
            </a:r>
          </a:p>
        </p:txBody>
      </p:sp>
      <p:sp useBgFill="1">
        <p:nvSpPr>
          <p:cNvPr id="71" name="TextBox 70">
            <a:extLst>
              <a:ext uri="{FF2B5EF4-FFF2-40B4-BE49-F238E27FC236}">
                <a16:creationId xmlns:a16="http://schemas.microsoft.com/office/drawing/2014/main" id="{72DB2455-0A07-4771-9922-ABF076B26811}"/>
              </a:ext>
            </a:extLst>
          </p:cNvPr>
          <p:cNvSpPr txBox="1"/>
          <p:nvPr/>
        </p:nvSpPr>
        <p:spPr>
          <a:xfrm>
            <a:off x="7068357" y="3483555"/>
            <a:ext cx="845378" cy="307777"/>
          </a:xfrm>
          <a:prstGeom prst="rect">
            <a:avLst/>
          </a:prstGeom>
        </p:spPr>
        <p:txBody>
          <a:bodyPr wrap="square" rtlCol="0">
            <a:spAutoFit/>
          </a:bodyPr>
          <a:lstStyle/>
          <a:p>
            <a:pPr algn="ctr"/>
            <a:r>
              <a:rPr lang="en-US" sz="1400" b="1" dirty="0"/>
              <a:t>AD 2000</a:t>
            </a:r>
          </a:p>
        </p:txBody>
      </p:sp>
      <p:sp>
        <p:nvSpPr>
          <p:cNvPr id="144" name="TextBox 143">
            <a:extLst>
              <a:ext uri="{FF2B5EF4-FFF2-40B4-BE49-F238E27FC236}">
                <a16:creationId xmlns:a16="http://schemas.microsoft.com/office/drawing/2014/main" id="{A9A54C9A-9305-4260-9A7C-716B8598F7A9}"/>
              </a:ext>
            </a:extLst>
          </p:cNvPr>
          <p:cNvSpPr txBox="1"/>
          <p:nvPr/>
        </p:nvSpPr>
        <p:spPr>
          <a:xfrm>
            <a:off x="5326667" y="4142566"/>
            <a:ext cx="795835" cy="1077218"/>
          </a:xfrm>
          <a:prstGeom prst="rect">
            <a:avLst/>
          </a:prstGeom>
          <a:noFill/>
        </p:spPr>
        <p:txBody>
          <a:bodyPr wrap="square" rtlCol="0">
            <a:spAutoFit/>
          </a:bodyPr>
          <a:lstStyle/>
          <a:p>
            <a:pPr algn="ctr"/>
            <a:r>
              <a:rPr lang="en-US" sz="3200" dirty="0">
                <a:solidFill>
                  <a:schemeClr val="accent4">
                    <a:lumMod val="60000"/>
                    <a:lumOff val="40000"/>
                  </a:schemeClr>
                </a:solidFill>
              </a:rPr>
              <a:t>5</a:t>
            </a:r>
            <a:r>
              <a:rPr lang="en-US" sz="3200" baseline="30000" dirty="0">
                <a:solidFill>
                  <a:schemeClr val="accent4">
                    <a:lumMod val="60000"/>
                    <a:lumOff val="40000"/>
                  </a:schemeClr>
                </a:solidFill>
              </a:rPr>
              <a:t>th</a:t>
            </a:r>
            <a:r>
              <a:rPr lang="en-US" sz="3200" dirty="0">
                <a:solidFill>
                  <a:schemeClr val="accent4">
                    <a:lumMod val="60000"/>
                    <a:lumOff val="40000"/>
                  </a:schemeClr>
                </a:solidFill>
              </a:rPr>
              <a:t> day</a:t>
            </a:r>
          </a:p>
        </p:txBody>
      </p:sp>
      <p:sp>
        <p:nvSpPr>
          <p:cNvPr id="145" name="TextBox 144">
            <a:extLst>
              <a:ext uri="{FF2B5EF4-FFF2-40B4-BE49-F238E27FC236}">
                <a16:creationId xmlns:a16="http://schemas.microsoft.com/office/drawing/2014/main" id="{48A0C923-473C-4A35-87C5-DF79FD588EAC}"/>
              </a:ext>
            </a:extLst>
          </p:cNvPr>
          <p:cNvSpPr txBox="1"/>
          <p:nvPr/>
        </p:nvSpPr>
        <p:spPr>
          <a:xfrm>
            <a:off x="6494428" y="4142566"/>
            <a:ext cx="820768" cy="1077218"/>
          </a:xfrm>
          <a:prstGeom prst="rect">
            <a:avLst/>
          </a:prstGeom>
          <a:noFill/>
        </p:spPr>
        <p:txBody>
          <a:bodyPr wrap="square" rtlCol="0">
            <a:spAutoFit/>
          </a:bodyPr>
          <a:lstStyle/>
          <a:p>
            <a:pPr algn="ctr"/>
            <a:r>
              <a:rPr lang="en-US" sz="3200" dirty="0">
                <a:solidFill>
                  <a:schemeClr val="accent4">
                    <a:lumMod val="60000"/>
                    <a:lumOff val="40000"/>
                  </a:schemeClr>
                </a:solidFill>
              </a:rPr>
              <a:t>6</a:t>
            </a:r>
            <a:r>
              <a:rPr lang="en-US" sz="3200" baseline="30000" dirty="0">
                <a:solidFill>
                  <a:schemeClr val="accent4">
                    <a:lumMod val="60000"/>
                    <a:lumOff val="40000"/>
                  </a:schemeClr>
                </a:solidFill>
              </a:rPr>
              <a:t>th</a:t>
            </a:r>
            <a:r>
              <a:rPr lang="en-US" sz="3200" dirty="0">
                <a:solidFill>
                  <a:schemeClr val="accent4">
                    <a:lumMod val="60000"/>
                    <a:lumOff val="40000"/>
                  </a:schemeClr>
                </a:solidFill>
              </a:rPr>
              <a:t> day</a:t>
            </a:r>
          </a:p>
        </p:txBody>
      </p:sp>
      <p:sp>
        <p:nvSpPr>
          <p:cNvPr id="48" name="TextBox 47">
            <a:extLst>
              <a:ext uri="{FF2B5EF4-FFF2-40B4-BE49-F238E27FC236}">
                <a16:creationId xmlns:a16="http://schemas.microsoft.com/office/drawing/2014/main" id="{F860FA26-24A1-4C93-840B-A319439BDA80}"/>
              </a:ext>
            </a:extLst>
          </p:cNvPr>
          <p:cNvSpPr txBox="1"/>
          <p:nvPr/>
        </p:nvSpPr>
        <p:spPr>
          <a:xfrm>
            <a:off x="7681349" y="4128273"/>
            <a:ext cx="811636" cy="1077218"/>
          </a:xfrm>
          <a:prstGeom prst="rect">
            <a:avLst/>
          </a:prstGeom>
          <a:noFill/>
        </p:spPr>
        <p:txBody>
          <a:bodyPr wrap="square" rtlCol="0">
            <a:spAutoFit/>
          </a:bodyPr>
          <a:lstStyle/>
          <a:p>
            <a:pPr algn="ctr"/>
            <a:r>
              <a:rPr lang="en-US" sz="3200" dirty="0">
                <a:solidFill>
                  <a:schemeClr val="accent4">
                    <a:lumMod val="60000"/>
                    <a:lumOff val="40000"/>
                  </a:schemeClr>
                </a:solidFill>
              </a:rPr>
              <a:t>7</a:t>
            </a:r>
            <a:r>
              <a:rPr lang="en-US" sz="3200" baseline="30000" dirty="0">
                <a:solidFill>
                  <a:schemeClr val="accent4">
                    <a:lumMod val="60000"/>
                    <a:lumOff val="40000"/>
                  </a:schemeClr>
                </a:solidFill>
              </a:rPr>
              <a:t>th</a:t>
            </a:r>
            <a:r>
              <a:rPr lang="en-US" sz="3200" dirty="0">
                <a:solidFill>
                  <a:schemeClr val="accent4">
                    <a:lumMod val="60000"/>
                    <a:lumOff val="40000"/>
                  </a:schemeClr>
                </a:solidFill>
              </a:rPr>
              <a:t> day</a:t>
            </a:r>
          </a:p>
        </p:txBody>
      </p:sp>
      <p:sp>
        <p:nvSpPr>
          <p:cNvPr id="51" name="TextBox 50">
            <a:extLst>
              <a:ext uri="{FF2B5EF4-FFF2-40B4-BE49-F238E27FC236}">
                <a16:creationId xmlns:a16="http://schemas.microsoft.com/office/drawing/2014/main" id="{EAA61DF2-D1EC-4530-9449-3C4E105E526F}"/>
              </a:ext>
            </a:extLst>
          </p:cNvPr>
          <p:cNvSpPr txBox="1"/>
          <p:nvPr/>
        </p:nvSpPr>
        <p:spPr>
          <a:xfrm>
            <a:off x="6745101" y="1339827"/>
            <a:ext cx="2017393" cy="769441"/>
          </a:xfrm>
          <a:prstGeom prst="rect">
            <a:avLst/>
          </a:prstGeom>
          <a:noFill/>
        </p:spPr>
        <p:txBody>
          <a:bodyPr wrap="square" rtlCol="0">
            <a:spAutoFit/>
          </a:bodyPr>
          <a:lstStyle/>
          <a:p>
            <a:pPr algn="ctr"/>
            <a:r>
              <a:rPr lang="en-US" sz="2200" dirty="0"/>
              <a:t>Millennial Kingdom</a:t>
            </a:r>
          </a:p>
        </p:txBody>
      </p:sp>
      <p:sp>
        <p:nvSpPr>
          <p:cNvPr id="4" name="Freeform: Shape 3">
            <a:extLst>
              <a:ext uri="{FF2B5EF4-FFF2-40B4-BE49-F238E27FC236}">
                <a16:creationId xmlns:a16="http://schemas.microsoft.com/office/drawing/2014/main" id="{D11418A3-C5AD-4466-95E3-8324AA283900}"/>
              </a:ext>
            </a:extLst>
          </p:cNvPr>
          <p:cNvSpPr/>
          <p:nvPr/>
        </p:nvSpPr>
        <p:spPr>
          <a:xfrm>
            <a:off x="7553739" y="2037522"/>
            <a:ext cx="1118152" cy="1113182"/>
          </a:xfrm>
          <a:custGeom>
            <a:avLst/>
            <a:gdLst>
              <a:gd name="connsiteX0" fmla="*/ 0 w 1118152"/>
              <a:gd name="connsiteY0" fmla="*/ 1098274 h 1113182"/>
              <a:gd name="connsiteX1" fmla="*/ 1118152 w 1118152"/>
              <a:gd name="connsiteY1" fmla="*/ 1113182 h 1113182"/>
              <a:gd name="connsiteX2" fmla="*/ 278296 w 1118152"/>
              <a:gd name="connsiteY2" fmla="*/ 0 h 1113182"/>
              <a:gd name="connsiteX3" fmla="*/ 0 w 1118152"/>
              <a:gd name="connsiteY3" fmla="*/ 1098274 h 1113182"/>
            </a:gdLst>
            <a:ahLst/>
            <a:cxnLst>
              <a:cxn ang="0">
                <a:pos x="connsiteX0" y="connsiteY0"/>
              </a:cxn>
              <a:cxn ang="0">
                <a:pos x="connsiteX1" y="connsiteY1"/>
              </a:cxn>
              <a:cxn ang="0">
                <a:pos x="connsiteX2" y="connsiteY2"/>
              </a:cxn>
              <a:cxn ang="0">
                <a:pos x="connsiteX3" y="connsiteY3"/>
              </a:cxn>
            </a:cxnLst>
            <a:rect l="l" t="t" r="r" b="b"/>
            <a:pathLst>
              <a:path w="1118152" h="1113182">
                <a:moveTo>
                  <a:pt x="0" y="1098274"/>
                </a:moveTo>
                <a:lnTo>
                  <a:pt x="1118152" y="1113182"/>
                </a:lnTo>
                <a:lnTo>
                  <a:pt x="278296" y="0"/>
                </a:lnTo>
                <a:lnTo>
                  <a:pt x="0" y="1098274"/>
                </a:ln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1510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500"/>
                                        <p:tgtEl>
                                          <p:spTgt spid="6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fade">
                                      <p:cBhvr>
                                        <p:cTn id="16" dur="500"/>
                                        <p:tgtEl>
                                          <p:spTgt spid="6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fade">
                                      <p:cBhvr>
                                        <p:cTn id="19" dur="500"/>
                                        <p:tgtEl>
                                          <p:spTgt spid="6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1"/>
                                        </p:tgtEl>
                                        <p:attrNameLst>
                                          <p:attrName>style.visibility</p:attrName>
                                        </p:attrNameLst>
                                      </p:cBhvr>
                                      <p:to>
                                        <p:strVal val="visible"/>
                                      </p:to>
                                    </p:set>
                                    <p:animEffect transition="in" filter="fade">
                                      <p:cBhvr>
                                        <p:cTn id="25" dur="500"/>
                                        <p:tgtEl>
                                          <p:spTgt spid="71"/>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88"/>
                                        </p:tgtEl>
                                        <p:attrNameLst>
                                          <p:attrName>style.visibility</p:attrName>
                                        </p:attrNameLst>
                                      </p:cBhvr>
                                      <p:to>
                                        <p:strVal val="visible"/>
                                      </p:to>
                                    </p:set>
                                    <p:animEffect transition="in" filter="fade">
                                      <p:cBhvr>
                                        <p:cTn id="29" dur="500"/>
                                        <p:tgtEl>
                                          <p:spTgt spid="88"/>
                                        </p:tgtEl>
                                      </p:cBhvr>
                                    </p:animEffect>
                                  </p:childTnLst>
                                </p:cTn>
                              </p:par>
                              <p:par>
                                <p:cTn id="30" presetID="10" presetClass="entr" presetSubtype="0" fill="hold" grpId="0" nodeType="withEffect">
                                  <p:stCondLst>
                                    <p:cond delay="200"/>
                                  </p:stCondLst>
                                  <p:childTnLst>
                                    <p:set>
                                      <p:cBhvr>
                                        <p:cTn id="31" dur="1" fill="hold">
                                          <p:stCondLst>
                                            <p:cond delay="0"/>
                                          </p:stCondLst>
                                        </p:cTn>
                                        <p:tgtEl>
                                          <p:spTgt spid="101"/>
                                        </p:tgtEl>
                                        <p:attrNameLst>
                                          <p:attrName>style.visibility</p:attrName>
                                        </p:attrNameLst>
                                      </p:cBhvr>
                                      <p:to>
                                        <p:strVal val="visible"/>
                                      </p:to>
                                    </p:set>
                                    <p:animEffect transition="in" filter="fade">
                                      <p:cBhvr>
                                        <p:cTn id="32" dur="500"/>
                                        <p:tgtEl>
                                          <p:spTgt spid="101"/>
                                        </p:tgtEl>
                                      </p:cBhvr>
                                    </p:animEffect>
                                  </p:childTnLst>
                                </p:cTn>
                              </p:par>
                              <p:par>
                                <p:cTn id="33" presetID="10" presetClass="entr" presetSubtype="0" fill="hold" grpId="0" nodeType="withEffect">
                                  <p:stCondLst>
                                    <p:cond delay="400"/>
                                  </p:stCondLst>
                                  <p:childTnLst>
                                    <p:set>
                                      <p:cBhvr>
                                        <p:cTn id="34" dur="1" fill="hold">
                                          <p:stCondLst>
                                            <p:cond delay="0"/>
                                          </p:stCondLst>
                                        </p:cTn>
                                        <p:tgtEl>
                                          <p:spTgt spid="102"/>
                                        </p:tgtEl>
                                        <p:attrNameLst>
                                          <p:attrName>style.visibility</p:attrName>
                                        </p:attrNameLst>
                                      </p:cBhvr>
                                      <p:to>
                                        <p:strVal val="visible"/>
                                      </p:to>
                                    </p:set>
                                    <p:animEffect transition="in" filter="fade">
                                      <p:cBhvr>
                                        <p:cTn id="35" dur="500"/>
                                        <p:tgtEl>
                                          <p:spTgt spid="102"/>
                                        </p:tgtEl>
                                      </p:cBhvr>
                                    </p:animEffect>
                                  </p:childTnLst>
                                </p:cTn>
                              </p:par>
                              <p:par>
                                <p:cTn id="36" presetID="10" presetClass="entr" presetSubtype="0" fill="hold" grpId="0" nodeType="withEffect">
                                  <p:stCondLst>
                                    <p:cond delay="600"/>
                                  </p:stCondLst>
                                  <p:childTnLst>
                                    <p:set>
                                      <p:cBhvr>
                                        <p:cTn id="37" dur="1" fill="hold">
                                          <p:stCondLst>
                                            <p:cond delay="0"/>
                                          </p:stCondLst>
                                        </p:cTn>
                                        <p:tgtEl>
                                          <p:spTgt spid="103"/>
                                        </p:tgtEl>
                                        <p:attrNameLst>
                                          <p:attrName>style.visibility</p:attrName>
                                        </p:attrNameLst>
                                      </p:cBhvr>
                                      <p:to>
                                        <p:strVal val="visible"/>
                                      </p:to>
                                    </p:set>
                                    <p:animEffect transition="in" filter="fade">
                                      <p:cBhvr>
                                        <p:cTn id="38" dur="500"/>
                                        <p:tgtEl>
                                          <p:spTgt spid="103"/>
                                        </p:tgtEl>
                                      </p:cBhvr>
                                    </p:animEffect>
                                  </p:childTnLst>
                                </p:cTn>
                              </p:par>
                              <p:par>
                                <p:cTn id="39" presetID="10" presetClass="entr" presetSubtype="0" fill="hold" grpId="0" nodeType="withEffect">
                                  <p:stCondLst>
                                    <p:cond delay="500"/>
                                  </p:stCondLst>
                                  <p:childTnLst>
                                    <p:set>
                                      <p:cBhvr>
                                        <p:cTn id="40" dur="1" fill="hold">
                                          <p:stCondLst>
                                            <p:cond delay="0"/>
                                          </p:stCondLst>
                                        </p:cTn>
                                        <p:tgtEl>
                                          <p:spTgt spid="144"/>
                                        </p:tgtEl>
                                        <p:attrNameLst>
                                          <p:attrName>style.visibility</p:attrName>
                                        </p:attrNameLst>
                                      </p:cBhvr>
                                      <p:to>
                                        <p:strVal val="visible"/>
                                      </p:to>
                                    </p:set>
                                    <p:animEffect transition="in" filter="fade">
                                      <p:cBhvr>
                                        <p:cTn id="41" dur="500"/>
                                        <p:tgtEl>
                                          <p:spTgt spid="144"/>
                                        </p:tgtEl>
                                      </p:cBhvr>
                                    </p:animEffect>
                                  </p:childTnLst>
                                </p:cTn>
                              </p:par>
                              <p:par>
                                <p:cTn id="42" presetID="10" presetClass="entr" presetSubtype="0" fill="hold" grpId="0" nodeType="withEffect">
                                  <p:stCondLst>
                                    <p:cond delay="400"/>
                                  </p:stCondLst>
                                  <p:childTnLst>
                                    <p:set>
                                      <p:cBhvr>
                                        <p:cTn id="43" dur="1" fill="hold">
                                          <p:stCondLst>
                                            <p:cond delay="0"/>
                                          </p:stCondLst>
                                        </p:cTn>
                                        <p:tgtEl>
                                          <p:spTgt spid="145"/>
                                        </p:tgtEl>
                                        <p:attrNameLst>
                                          <p:attrName>style.visibility</p:attrName>
                                        </p:attrNameLst>
                                      </p:cBhvr>
                                      <p:to>
                                        <p:strVal val="visible"/>
                                      </p:to>
                                    </p:set>
                                    <p:animEffect transition="in" filter="fade">
                                      <p:cBhvr>
                                        <p:cTn id="44" dur="500"/>
                                        <p:tgtEl>
                                          <p:spTgt spid="145"/>
                                        </p:tgtEl>
                                      </p:cBhvr>
                                    </p:animEffect>
                                  </p:childTnLst>
                                </p:cTn>
                              </p:par>
                              <p:par>
                                <p:cTn id="45" presetID="10" presetClass="entr" presetSubtype="0" fill="hold" grpId="0" nodeType="withEffect">
                                  <p:stCondLst>
                                    <p:cond delay="50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700"/>
                                        <p:tgtEl>
                                          <p:spTgt spid="48"/>
                                        </p:tgtEl>
                                      </p:cBhvr>
                                    </p:animEffect>
                                  </p:childTnLst>
                                </p:cTn>
                              </p:par>
                            </p:childTnLst>
                          </p:cTn>
                        </p:par>
                        <p:par>
                          <p:cTn id="48" fill="hold">
                            <p:stCondLst>
                              <p:cond delay="1700"/>
                            </p:stCondLst>
                            <p:childTnLst>
                              <p:par>
                                <p:cTn id="49" presetID="10" presetClass="entr" presetSubtype="0" fill="hold" grpId="0" nodeType="after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500"/>
                                        <p:tgtEl>
                                          <p:spTgt spid="52"/>
                                        </p:tgtEl>
                                      </p:cBhvr>
                                    </p:animEffect>
                                  </p:childTnLst>
                                </p:cTn>
                              </p:par>
                            </p:childTnLst>
                          </p:cTn>
                        </p:par>
                        <p:par>
                          <p:cTn id="52" fill="hold">
                            <p:stCondLst>
                              <p:cond delay="2200"/>
                            </p:stCondLst>
                            <p:childTnLst>
                              <p:par>
                                <p:cTn id="53" presetID="22" presetClass="entr" presetSubtype="1" fill="hold" nodeType="after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wipe(up)">
                                      <p:cBhvr>
                                        <p:cTn id="55" dur="500"/>
                                        <p:tgtEl>
                                          <p:spTgt spid="5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84"/>
                                        </p:tgtEl>
                                        <p:attrNameLst>
                                          <p:attrName>style.visibility</p:attrName>
                                        </p:attrNameLst>
                                      </p:cBhvr>
                                      <p:to>
                                        <p:strVal val="visible"/>
                                      </p:to>
                                    </p:set>
                                    <p:animEffect transition="in" filter="fade">
                                      <p:cBhvr>
                                        <p:cTn id="60" dur="500"/>
                                        <p:tgtEl>
                                          <p:spTgt spid="84"/>
                                        </p:tgtEl>
                                      </p:cBhvr>
                                    </p:animEffect>
                                  </p:childTnLst>
                                </p:cTn>
                              </p:par>
                            </p:childTnLst>
                          </p:cTn>
                        </p:par>
                        <p:par>
                          <p:cTn id="61" fill="hold">
                            <p:stCondLst>
                              <p:cond delay="500"/>
                            </p:stCondLst>
                            <p:childTnLst>
                              <p:par>
                                <p:cTn id="62" presetID="22" presetClass="entr" presetSubtype="1" fill="hold" nodeType="afterEffect">
                                  <p:stCondLst>
                                    <p:cond delay="0"/>
                                  </p:stCondLst>
                                  <p:childTnLst>
                                    <p:set>
                                      <p:cBhvr>
                                        <p:cTn id="63" dur="1" fill="hold">
                                          <p:stCondLst>
                                            <p:cond delay="0"/>
                                          </p:stCondLst>
                                        </p:cTn>
                                        <p:tgtEl>
                                          <p:spTgt spid="85"/>
                                        </p:tgtEl>
                                        <p:attrNameLst>
                                          <p:attrName>style.visibility</p:attrName>
                                        </p:attrNameLst>
                                      </p:cBhvr>
                                      <p:to>
                                        <p:strVal val="visible"/>
                                      </p:to>
                                    </p:set>
                                    <p:animEffect transition="in" filter="wipe(up)">
                                      <p:cBhvr>
                                        <p:cTn id="64" dur="500"/>
                                        <p:tgtEl>
                                          <p:spTgt spid="85"/>
                                        </p:tgtEl>
                                      </p:cBhvr>
                                    </p:animEffect>
                                  </p:childTnLst>
                                </p:cTn>
                              </p:par>
                            </p:childTnLst>
                          </p:cTn>
                        </p:par>
                        <p:par>
                          <p:cTn id="65" fill="hold">
                            <p:stCondLst>
                              <p:cond delay="1000"/>
                            </p:stCondLst>
                            <p:childTnLst>
                              <p:par>
                                <p:cTn id="66" presetID="10" presetClass="entr" presetSubtype="0" fill="hold" grpId="0" nodeType="afterEffect">
                                  <p:stCondLst>
                                    <p:cond delay="0"/>
                                  </p:stCondLst>
                                  <p:childTnLst>
                                    <p:set>
                                      <p:cBhvr>
                                        <p:cTn id="67" dur="1" fill="hold">
                                          <p:stCondLst>
                                            <p:cond delay="0"/>
                                          </p:stCondLst>
                                        </p:cTn>
                                        <p:tgtEl>
                                          <p:spTgt spid="86"/>
                                        </p:tgtEl>
                                        <p:attrNameLst>
                                          <p:attrName>style.visibility</p:attrName>
                                        </p:attrNameLst>
                                      </p:cBhvr>
                                      <p:to>
                                        <p:strVal val="visible"/>
                                      </p:to>
                                    </p:set>
                                    <p:animEffect transition="in" filter="fade">
                                      <p:cBhvr>
                                        <p:cTn id="68" dur="500"/>
                                        <p:tgtEl>
                                          <p:spTgt spid="86"/>
                                        </p:tgtEl>
                                      </p:cBhvr>
                                    </p:animEffect>
                                  </p:childTnLst>
                                </p:cTn>
                              </p:par>
                            </p:childTnLst>
                          </p:cTn>
                        </p:par>
                        <p:par>
                          <p:cTn id="69" fill="hold">
                            <p:stCondLst>
                              <p:cond delay="1500"/>
                            </p:stCondLst>
                            <p:childTnLst>
                              <p:par>
                                <p:cTn id="70" presetID="22" presetClass="entr" presetSubtype="1" fill="hold" nodeType="afterEffect">
                                  <p:stCondLst>
                                    <p:cond delay="0"/>
                                  </p:stCondLst>
                                  <p:childTnLst>
                                    <p:set>
                                      <p:cBhvr>
                                        <p:cTn id="71" dur="1" fill="hold">
                                          <p:stCondLst>
                                            <p:cond delay="0"/>
                                          </p:stCondLst>
                                        </p:cTn>
                                        <p:tgtEl>
                                          <p:spTgt spid="87"/>
                                        </p:tgtEl>
                                        <p:attrNameLst>
                                          <p:attrName>style.visibility</p:attrName>
                                        </p:attrNameLst>
                                      </p:cBhvr>
                                      <p:to>
                                        <p:strVal val="visible"/>
                                      </p:to>
                                    </p:set>
                                    <p:animEffect transition="in" filter="wipe(up)">
                                      <p:cBhvr>
                                        <p:cTn id="72" dur="500"/>
                                        <p:tgtEl>
                                          <p:spTgt spid="87"/>
                                        </p:tgtEl>
                                      </p:cBhvr>
                                    </p:animEffect>
                                  </p:childTnLst>
                                </p:cTn>
                              </p:par>
                            </p:childTnLst>
                          </p:cTn>
                        </p:par>
                        <p:par>
                          <p:cTn id="73" fill="hold">
                            <p:stCondLst>
                              <p:cond delay="2000"/>
                            </p:stCondLst>
                            <p:childTnLst>
                              <p:par>
                                <p:cTn id="74" presetID="10" presetClass="entr" presetSubtype="0" fill="hold" grpId="0" nodeType="afterEffect">
                                  <p:stCondLst>
                                    <p:cond delay="0"/>
                                  </p:stCondLst>
                                  <p:childTnLst>
                                    <p:set>
                                      <p:cBhvr>
                                        <p:cTn id="75" dur="1" fill="hold">
                                          <p:stCondLst>
                                            <p:cond delay="0"/>
                                          </p:stCondLst>
                                        </p:cTn>
                                        <p:tgtEl>
                                          <p:spTgt spid="54"/>
                                        </p:tgtEl>
                                        <p:attrNameLst>
                                          <p:attrName>style.visibility</p:attrName>
                                        </p:attrNameLst>
                                      </p:cBhvr>
                                      <p:to>
                                        <p:strVal val="visible"/>
                                      </p:to>
                                    </p:set>
                                    <p:animEffect transition="in" filter="fade">
                                      <p:cBhvr>
                                        <p:cTn id="76" dur="500"/>
                                        <p:tgtEl>
                                          <p:spTgt spid="54"/>
                                        </p:tgtEl>
                                      </p:cBhvr>
                                    </p:animEffect>
                                  </p:childTnLst>
                                </p:cTn>
                              </p:par>
                            </p:childTnLst>
                          </p:cTn>
                        </p:par>
                        <p:par>
                          <p:cTn id="77" fill="hold">
                            <p:stCondLst>
                              <p:cond delay="2500"/>
                            </p:stCondLst>
                            <p:childTnLst>
                              <p:par>
                                <p:cTn id="78" presetID="22" presetClass="entr" presetSubtype="1" fill="hold" nodeType="afterEffect">
                                  <p:stCondLst>
                                    <p:cond delay="0"/>
                                  </p:stCondLst>
                                  <p:childTnLst>
                                    <p:set>
                                      <p:cBhvr>
                                        <p:cTn id="79" dur="1" fill="hold">
                                          <p:stCondLst>
                                            <p:cond delay="0"/>
                                          </p:stCondLst>
                                        </p:cTn>
                                        <p:tgtEl>
                                          <p:spTgt spid="89"/>
                                        </p:tgtEl>
                                        <p:attrNameLst>
                                          <p:attrName>style.visibility</p:attrName>
                                        </p:attrNameLst>
                                      </p:cBhvr>
                                      <p:to>
                                        <p:strVal val="visible"/>
                                      </p:to>
                                    </p:set>
                                    <p:animEffect transition="in" filter="wipe(up)">
                                      <p:cBhvr>
                                        <p:cTn id="80" dur="500"/>
                                        <p:tgtEl>
                                          <p:spTgt spid="89"/>
                                        </p:tgtEl>
                                      </p:cBhvr>
                                    </p:animEffect>
                                  </p:childTnLst>
                                </p:cTn>
                              </p:par>
                            </p:childTnLst>
                          </p:cTn>
                        </p:par>
                        <p:par>
                          <p:cTn id="81" fill="hold">
                            <p:stCondLst>
                              <p:cond delay="3000"/>
                            </p:stCondLst>
                            <p:childTnLst>
                              <p:par>
                                <p:cTn id="82" presetID="10" presetClass="entr" presetSubtype="0" fill="hold" grpId="0" nodeType="afterEffect">
                                  <p:stCondLst>
                                    <p:cond delay="0"/>
                                  </p:stCondLst>
                                  <p:childTnLst>
                                    <p:set>
                                      <p:cBhvr>
                                        <p:cTn id="83" dur="1" fill="hold">
                                          <p:stCondLst>
                                            <p:cond delay="0"/>
                                          </p:stCondLst>
                                        </p:cTn>
                                        <p:tgtEl>
                                          <p:spTgt spid="51"/>
                                        </p:tgtEl>
                                        <p:attrNameLst>
                                          <p:attrName>style.visibility</p:attrName>
                                        </p:attrNameLst>
                                      </p:cBhvr>
                                      <p:to>
                                        <p:strVal val="visible"/>
                                      </p:to>
                                    </p:set>
                                    <p:animEffect transition="in" filter="fade">
                                      <p:cBhvr>
                                        <p:cTn id="84" dur="500"/>
                                        <p:tgtEl>
                                          <p:spTgt spid="51"/>
                                        </p:tgtEl>
                                      </p:cBhvr>
                                    </p:animEffect>
                                  </p:childTnLst>
                                </p:cTn>
                              </p:par>
                            </p:childTnLst>
                          </p:cTn>
                        </p:par>
                        <p:par>
                          <p:cTn id="85" fill="hold">
                            <p:stCondLst>
                              <p:cond delay="3500"/>
                            </p:stCondLst>
                            <p:childTnLst>
                              <p:par>
                                <p:cTn id="86" presetID="22" presetClass="entr" presetSubtype="1" fill="hold" grpId="0" nodeType="afterEffect">
                                  <p:stCondLst>
                                    <p:cond delay="0"/>
                                  </p:stCondLst>
                                  <p:childTnLst>
                                    <p:set>
                                      <p:cBhvr>
                                        <p:cTn id="87" dur="1" fill="hold">
                                          <p:stCondLst>
                                            <p:cond delay="0"/>
                                          </p:stCondLst>
                                        </p:cTn>
                                        <p:tgtEl>
                                          <p:spTgt spid="4"/>
                                        </p:tgtEl>
                                        <p:attrNameLst>
                                          <p:attrName>style.visibility</p:attrName>
                                        </p:attrNameLst>
                                      </p:cBhvr>
                                      <p:to>
                                        <p:strVal val="visible"/>
                                      </p:to>
                                    </p:set>
                                    <p:animEffect transition="in" filter="wipe(up)">
                                      <p:cBhvr>
                                        <p:cTn id="8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4" grpId="0"/>
      <p:bldP spid="84" grpId="0"/>
      <p:bldP spid="86" grpId="0"/>
      <p:bldP spid="88" grpId="0"/>
      <p:bldP spid="101" grpId="0"/>
      <p:bldP spid="102" grpId="0"/>
      <p:bldP spid="103" grpId="0"/>
      <p:bldP spid="58" grpId="0" animBg="1"/>
      <p:bldP spid="61" grpId="0" animBg="1"/>
      <p:bldP spid="62" grpId="0" animBg="1"/>
      <p:bldP spid="69" grpId="0" animBg="1"/>
      <p:bldP spid="70" grpId="0" animBg="1"/>
      <p:bldP spid="71" grpId="0" animBg="1"/>
      <p:bldP spid="144" grpId="0"/>
      <p:bldP spid="145" grpId="0"/>
      <p:bldP spid="48" grpId="0"/>
      <p:bldP spid="51" grpId="0"/>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A0C514-B4B3-4CB3-8081-06E9D89B179E}"/>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3:1-9</a:t>
            </a:r>
          </a:p>
        </p:txBody>
      </p:sp>
    </p:spTree>
    <p:extLst>
      <p:ext uri="{BB962C8B-B14F-4D97-AF65-F5344CB8AC3E}">
        <p14:creationId xmlns:p14="http://schemas.microsoft.com/office/powerpoint/2010/main" val="3165693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F81FA1-9E3C-4CB8-BB40-B17F27725541}"/>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3:1-9</a:t>
            </a:r>
          </a:p>
        </p:txBody>
      </p:sp>
      <p:sp>
        <p:nvSpPr>
          <p:cNvPr id="3" name="TextBox 2">
            <a:extLst>
              <a:ext uri="{FF2B5EF4-FFF2-40B4-BE49-F238E27FC236}">
                <a16:creationId xmlns:a16="http://schemas.microsoft.com/office/drawing/2014/main" id="{858D18EB-7A04-4D45-B238-22DD8C1F6428}"/>
              </a:ext>
            </a:extLst>
          </p:cNvPr>
          <p:cNvSpPr txBox="1"/>
          <p:nvPr/>
        </p:nvSpPr>
        <p:spPr>
          <a:xfrm>
            <a:off x="442609" y="1357009"/>
            <a:ext cx="8244191" cy="3046988"/>
          </a:xfrm>
          <a:prstGeom prst="rect">
            <a:avLst/>
          </a:prstGeom>
          <a:noFill/>
        </p:spPr>
        <p:txBody>
          <a:bodyPr wrap="square" rtlCol="0">
            <a:spAutoFit/>
          </a:bodyPr>
          <a:lstStyle/>
          <a:p>
            <a:r>
              <a:rPr lang="en-US" sz="3200" dirty="0"/>
              <a:t>Hosea 6:1-2 (between 755-710 BC) ~ </a:t>
            </a:r>
            <a:r>
              <a:rPr lang="en-US" sz="3200" baseline="30000" dirty="0"/>
              <a:t>1</a:t>
            </a:r>
            <a:r>
              <a:rPr lang="en-US" sz="3200" dirty="0"/>
              <a:t> </a:t>
            </a:r>
            <a:r>
              <a:rPr lang="en-US" sz="3200" dirty="0">
                <a:solidFill>
                  <a:schemeClr val="accent4">
                    <a:lumMod val="60000"/>
                    <a:lumOff val="40000"/>
                  </a:schemeClr>
                </a:solidFill>
              </a:rPr>
              <a:t>Come, and let us return to the Lord; for He has torn, but He will heal us; He has stricken, but He will bind us up. </a:t>
            </a:r>
            <a:r>
              <a:rPr lang="en-US" sz="3200" baseline="30000" dirty="0"/>
              <a:t>2 </a:t>
            </a:r>
            <a:r>
              <a:rPr lang="en-US" sz="3200" dirty="0">
                <a:solidFill>
                  <a:schemeClr val="accent4">
                    <a:lumMod val="60000"/>
                    <a:lumOff val="40000"/>
                  </a:schemeClr>
                </a:solidFill>
              </a:rPr>
              <a:t>After two days He will revive us; on the third day He will raise us up, that we may live in His sight.</a:t>
            </a:r>
          </a:p>
        </p:txBody>
      </p:sp>
      <p:sp>
        <p:nvSpPr>
          <p:cNvPr id="4" name="TextBox 3">
            <a:extLst>
              <a:ext uri="{FF2B5EF4-FFF2-40B4-BE49-F238E27FC236}">
                <a16:creationId xmlns:a16="http://schemas.microsoft.com/office/drawing/2014/main" id="{A07CDEA5-E7C2-4A3D-998B-F1E0BD1FDE8E}"/>
              </a:ext>
            </a:extLst>
          </p:cNvPr>
          <p:cNvSpPr txBox="1"/>
          <p:nvPr/>
        </p:nvSpPr>
        <p:spPr>
          <a:xfrm>
            <a:off x="734434" y="4318445"/>
            <a:ext cx="3276457"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rPr>
              <a:t> </a:t>
            </a:r>
            <a:r>
              <a:rPr lang="en-US" sz="3200" dirty="0"/>
              <a:t>1 Cor. 16:24 ~</a:t>
            </a:r>
            <a:endParaRPr lang="en-US" sz="3200" dirty="0">
              <a:solidFill>
                <a:schemeClr val="accent4">
                  <a:lumMod val="60000"/>
                  <a:lumOff val="40000"/>
                </a:schemeClr>
              </a:solidFill>
            </a:endParaRPr>
          </a:p>
        </p:txBody>
      </p:sp>
      <p:sp>
        <p:nvSpPr>
          <p:cNvPr id="5" name="TextBox 4">
            <a:extLst>
              <a:ext uri="{FF2B5EF4-FFF2-40B4-BE49-F238E27FC236}">
                <a16:creationId xmlns:a16="http://schemas.microsoft.com/office/drawing/2014/main" id="{3A0AE264-E8CD-4144-B60F-9F98023D45DE}"/>
              </a:ext>
            </a:extLst>
          </p:cNvPr>
          <p:cNvSpPr txBox="1"/>
          <p:nvPr/>
        </p:nvSpPr>
        <p:spPr>
          <a:xfrm>
            <a:off x="3484868" y="4325374"/>
            <a:ext cx="2707815" cy="584775"/>
          </a:xfrm>
          <a:prstGeom prst="rect">
            <a:avLst/>
          </a:prstGeom>
          <a:noFill/>
        </p:spPr>
        <p:txBody>
          <a:bodyPr wrap="square" rtlCol="0">
            <a:spAutoFit/>
          </a:bodyPr>
          <a:lstStyle/>
          <a:p>
            <a:r>
              <a:rPr lang="en-US" sz="3200" dirty="0">
                <a:solidFill>
                  <a:schemeClr val="accent4">
                    <a:lumMod val="60000"/>
                    <a:lumOff val="40000"/>
                  </a:schemeClr>
                </a:solidFill>
              </a:rPr>
              <a:t>O Lord, come!</a:t>
            </a:r>
          </a:p>
        </p:txBody>
      </p:sp>
      <p:sp>
        <p:nvSpPr>
          <p:cNvPr id="6" name="TextBox 5">
            <a:extLst>
              <a:ext uri="{FF2B5EF4-FFF2-40B4-BE49-F238E27FC236}">
                <a16:creationId xmlns:a16="http://schemas.microsoft.com/office/drawing/2014/main" id="{1BF7AF6B-BE06-46F0-9EF0-8405DFF9680A}"/>
              </a:ext>
            </a:extLst>
          </p:cNvPr>
          <p:cNvSpPr txBox="1"/>
          <p:nvPr/>
        </p:nvSpPr>
        <p:spPr>
          <a:xfrm>
            <a:off x="3496078" y="4314912"/>
            <a:ext cx="2237864" cy="584775"/>
          </a:xfrm>
          <a:prstGeom prst="rect">
            <a:avLst/>
          </a:prstGeom>
          <a:noFill/>
        </p:spPr>
        <p:txBody>
          <a:bodyPr wrap="square" rtlCol="0">
            <a:spAutoFit/>
          </a:bodyPr>
          <a:lstStyle/>
          <a:p>
            <a:r>
              <a:rPr lang="en-US" sz="3200" i="1" dirty="0" err="1">
                <a:solidFill>
                  <a:schemeClr val="accent4">
                    <a:lumMod val="60000"/>
                    <a:lumOff val="40000"/>
                  </a:schemeClr>
                </a:solidFill>
                <a:latin typeface="Times New Roman" panose="02020603050405020304" pitchFamily="18" charset="0"/>
                <a:cs typeface="Times New Roman" panose="02020603050405020304" pitchFamily="18" charset="0"/>
              </a:rPr>
              <a:t>Marana’tha</a:t>
            </a:r>
            <a:r>
              <a:rPr lang="en-US" sz="3200" i="1" dirty="0">
                <a:solidFill>
                  <a:schemeClr val="accent4">
                    <a:lumMod val="60000"/>
                    <a:lumOff val="4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66865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iterate type="lt">
                                    <p:tmPct val="0"/>
                                  </p:iterate>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5" presetClass="exit" presetSubtype="0" fill="hold" grpId="1" nodeType="clickEffect">
                                  <p:stCondLst>
                                    <p:cond delay="0"/>
                                  </p:stCondLst>
                                  <p:iterate type="lt">
                                    <p:tmPct val="10000"/>
                                  </p:iterate>
                                  <p:childTnLst>
                                    <p:animEffect transition="out" filter="fade">
                                      <p:cBhvr>
                                        <p:cTn id="19" dur="500"/>
                                        <p:tgtEl>
                                          <p:spTgt spid="5"/>
                                        </p:tgtEl>
                                      </p:cBhvr>
                                    </p:animEffect>
                                    <p:anim calcmode="lin" valueType="num">
                                      <p:cBhvr>
                                        <p:cTn id="20" dur="500"/>
                                        <p:tgtEl>
                                          <p:spTgt spid="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1" dur="500"/>
                                        <p:tgtEl>
                                          <p:spTgt spid="5"/>
                                        </p:tgtEl>
                                        <p:attrNameLst>
                                          <p:attrName>ppt_h</p:attrName>
                                        </p:attrNameLst>
                                      </p:cBhvr>
                                      <p:tavLst>
                                        <p:tav tm="0">
                                          <p:val>
                                            <p:strVal val="ppt_h"/>
                                          </p:val>
                                        </p:tav>
                                        <p:tav tm="100000">
                                          <p:val>
                                            <p:strVal val="ppt_h"/>
                                          </p:val>
                                        </p:tav>
                                      </p:tavLst>
                                    </p:anim>
                                    <p:set>
                                      <p:cBhvr>
                                        <p:cTn id="22" dur="1" fill="hold">
                                          <p:stCondLst>
                                            <p:cond delay="499"/>
                                          </p:stCondLst>
                                        </p:cTn>
                                        <p:tgtEl>
                                          <p:spTgt spid="5"/>
                                        </p:tgtEl>
                                        <p:attrNameLst>
                                          <p:attrName>style.visibility</p:attrName>
                                        </p:attrNameLst>
                                      </p:cBhvr>
                                      <p:to>
                                        <p:strVal val="hidden"/>
                                      </p:to>
                                    </p:set>
                                  </p:childTnLst>
                                </p:cTn>
                              </p:par>
                              <p:par>
                                <p:cTn id="23" presetID="45" presetClass="entr" presetSubtype="0" fill="hold" grpId="0" nodeType="withEffect">
                                  <p:stCondLst>
                                    <p:cond delay="250"/>
                                  </p:stCondLst>
                                  <p:iterate type="lt">
                                    <p:tmPct val="10000"/>
                                  </p:iterate>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ppt_w</p:attrName>
                                        </p:attrNameLst>
                                      </p:cBhvr>
                                      <p:tavLst>
                                        <p:tav tm="0" fmla="#ppt_w*sin(2.5*pi*$)">
                                          <p:val>
                                            <p:fltVal val="0"/>
                                          </p:val>
                                        </p:tav>
                                        <p:tav tm="100000">
                                          <p:val>
                                            <p:fltVal val="1"/>
                                          </p:val>
                                        </p:tav>
                                      </p:tavLst>
                                    </p:anim>
                                    <p:anim calcmode="lin" valueType="num">
                                      <p:cBhvr>
                                        <p:cTn id="27"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5" grpId="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F81FA1-9E3C-4CB8-BB40-B17F27725541}"/>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3:1-9</a:t>
            </a:r>
          </a:p>
        </p:txBody>
      </p:sp>
      <p:sp>
        <p:nvSpPr>
          <p:cNvPr id="3" name="TextBox 2">
            <a:extLst>
              <a:ext uri="{FF2B5EF4-FFF2-40B4-BE49-F238E27FC236}">
                <a16:creationId xmlns:a16="http://schemas.microsoft.com/office/drawing/2014/main" id="{858D18EB-7A04-4D45-B238-22DD8C1F6428}"/>
              </a:ext>
            </a:extLst>
          </p:cNvPr>
          <p:cNvSpPr txBox="1"/>
          <p:nvPr/>
        </p:nvSpPr>
        <p:spPr>
          <a:xfrm>
            <a:off x="442609" y="1357009"/>
            <a:ext cx="8244191" cy="4401205"/>
          </a:xfrm>
          <a:prstGeom prst="rect">
            <a:avLst/>
          </a:prstGeom>
          <a:noFill/>
        </p:spPr>
        <p:txBody>
          <a:bodyPr wrap="square" rtlCol="0">
            <a:spAutoFit/>
          </a:bodyPr>
          <a:lstStyle/>
          <a:p>
            <a:r>
              <a:rPr lang="en-US" sz="2800" dirty="0">
                <a:solidFill>
                  <a:schemeClr val="bg1"/>
                </a:solidFill>
              </a:rPr>
              <a:t>2 Peter 3:1–9 ~ </a:t>
            </a:r>
            <a:r>
              <a:rPr lang="en-US" sz="2800" baseline="30000" dirty="0">
                <a:solidFill>
                  <a:schemeClr val="bg1"/>
                </a:solidFill>
              </a:rPr>
              <a:t>1</a:t>
            </a:r>
            <a:r>
              <a:rPr lang="en-US" sz="2800" dirty="0">
                <a:solidFill>
                  <a:schemeClr val="accent4">
                    <a:lumMod val="60000"/>
                    <a:lumOff val="40000"/>
                  </a:schemeClr>
                </a:solidFill>
              </a:rPr>
              <a:t> Beloved, I now write to you this second epistle (in </a:t>
            </a:r>
            <a:r>
              <a:rPr lang="en-US" sz="2800" i="1" dirty="0">
                <a:solidFill>
                  <a:schemeClr val="accent4">
                    <a:lumMod val="60000"/>
                    <a:lumOff val="40000"/>
                  </a:schemeClr>
                </a:solidFill>
              </a:rPr>
              <a:t>both of</a:t>
            </a:r>
            <a:r>
              <a:rPr lang="en-US" sz="2800" dirty="0">
                <a:solidFill>
                  <a:schemeClr val="accent4">
                    <a:lumMod val="60000"/>
                    <a:lumOff val="40000"/>
                  </a:schemeClr>
                </a:solidFill>
              </a:rPr>
              <a:t> which I stir up your pure minds by way of reminder), </a:t>
            </a:r>
            <a:r>
              <a:rPr lang="en-US" sz="2800" baseline="30000" dirty="0">
                <a:solidFill>
                  <a:schemeClr val="bg1"/>
                </a:solidFill>
              </a:rPr>
              <a:t>2</a:t>
            </a:r>
            <a:r>
              <a:rPr lang="en-US" sz="2800" baseline="30000" dirty="0">
                <a:solidFill>
                  <a:schemeClr val="accent4">
                    <a:lumMod val="60000"/>
                    <a:lumOff val="40000"/>
                  </a:schemeClr>
                </a:solidFill>
              </a:rPr>
              <a:t> </a:t>
            </a:r>
            <a:r>
              <a:rPr lang="en-US" sz="2800" dirty="0">
                <a:solidFill>
                  <a:schemeClr val="accent4">
                    <a:lumMod val="60000"/>
                    <a:lumOff val="40000"/>
                  </a:schemeClr>
                </a:solidFill>
              </a:rPr>
              <a:t>that you may be mindful of the words which were spoken before by the holy prophets, and of the commandment of us, the apostles of the Lord and Savior, </a:t>
            </a:r>
            <a:r>
              <a:rPr lang="en-US" sz="2800" baseline="30000" dirty="0">
                <a:solidFill>
                  <a:schemeClr val="bg1"/>
                </a:solidFill>
              </a:rPr>
              <a:t>3</a:t>
            </a:r>
            <a:r>
              <a:rPr lang="en-US" sz="2800" baseline="30000" dirty="0">
                <a:solidFill>
                  <a:schemeClr val="accent4">
                    <a:lumMod val="60000"/>
                    <a:lumOff val="40000"/>
                  </a:schemeClr>
                </a:solidFill>
              </a:rPr>
              <a:t> </a:t>
            </a:r>
            <a:r>
              <a:rPr lang="en-US" sz="2800" dirty="0">
                <a:solidFill>
                  <a:schemeClr val="accent4">
                    <a:lumMod val="60000"/>
                    <a:lumOff val="40000"/>
                  </a:schemeClr>
                </a:solidFill>
              </a:rPr>
              <a:t>knowing this first: that scoffers will come in the last days, walking according to their own lusts, </a:t>
            </a:r>
            <a:r>
              <a:rPr lang="en-US" sz="2800" baseline="30000" dirty="0">
                <a:solidFill>
                  <a:schemeClr val="bg1"/>
                </a:solidFill>
              </a:rPr>
              <a:t>4</a:t>
            </a:r>
            <a:r>
              <a:rPr lang="en-US" sz="2800" baseline="30000" dirty="0">
                <a:solidFill>
                  <a:schemeClr val="accent4">
                    <a:lumMod val="60000"/>
                    <a:lumOff val="40000"/>
                  </a:schemeClr>
                </a:solidFill>
              </a:rPr>
              <a:t> </a:t>
            </a:r>
            <a:r>
              <a:rPr lang="en-US" sz="2800" dirty="0">
                <a:solidFill>
                  <a:schemeClr val="accent4">
                    <a:lumMod val="60000"/>
                    <a:lumOff val="40000"/>
                  </a:schemeClr>
                </a:solidFill>
              </a:rPr>
              <a:t>and saying, “Where is the promise of His coming? For since the fathers fell asleep, all things continue as </a:t>
            </a:r>
            <a:r>
              <a:rPr lang="en-US" sz="2800" i="1" dirty="0">
                <a:solidFill>
                  <a:schemeClr val="accent4">
                    <a:lumMod val="60000"/>
                    <a:lumOff val="40000"/>
                  </a:schemeClr>
                </a:solidFill>
              </a:rPr>
              <a:t>they were</a:t>
            </a:r>
            <a:r>
              <a:rPr lang="en-US" sz="2800" dirty="0">
                <a:solidFill>
                  <a:schemeClr val="accent4">
                    <a:lumMod val="60000"/>
                    <a:lumOff val="40000"/>
                  </a:schemeClr>
                </a:solidFill>
              </a:rPr>
              <a:t> from the beginning of creation.”</a:t>
            </a:r>
          </a:p>
        </p:txBody>
      </p:sp>
    </p:spTree>
    <p:extLst>
      <p:ext uri="{BB962C8B-B14F-4D97-AF65-F5344CB8AC3E}">
        <p14:creationId xmlns:p14="http://schemas.microsoft.com/office/powerpoint/2010/main" val="14485707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A0C514-B4B3-4CB3-8081-06E9D89B179E}"/>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3:1-9</a:t>
            </a:r>
          </a:p>
        </p:txBody>
      </p:sp>
    </p:spTree>
    <p:extLst>
      <p:ext uri="{BB962C8B-B14F-4D97-AF65-F5344CB8AC3E}">
        <p14:creationId xmlns:p14="http://schemas.microsoft.com/office/powerpoint/2010/main" val="3346398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F81FA1-9E3C-4CB8-BB40-B17F27725541}"/>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3:1-9</a:t>
            </a:r>
          </a:p>
        </p:txBody>
      </p:sp>
      <p:sp>
        <p:nvSpPr>
          <p:cNvPr id="3" name="TextBox 2">
            <a:extLst>
              <a:ext uri="{FF2B5EF4-FFF2-40B4-BE49-F238E27FC236}">
                <a16:creationId xmlns:a16="http://schemas.microsoft.com/office/drawing/2014/main" id="{858D18EB-7A04-4D45-B238-22DD8C1F6428}"/>
              </a:ext>
            </a:extLst>
          </p:cNvPr>
          <p:cNvSpPr txBox="1"/>
          <p:nvPr/>
        </p:nvSpPr>
        <p:spPr>
          <a:xfrm>
            <a:off x="449904" y="1357009"/>
            <a:ext cx="8244191" cy="3785652"/>
          </a:xfrm>
          <a:prstGeom prst="rect">
            <a:avLst/>
          </a:prstGeom>
          <a:noFill/>
        </p:spPr>
        <p:txBody>
          <a:bodyPr wrap="square" rtlCol="0">
            <a:spAutoFit/>
          </a:bodyPr>
          <a:lstStyle/>
          <a:p>
            <a:r>
              <a:rPr lang="en-US" sz="3000" dirty="0"/>
              <a:t>Rev. 10:9-10 ~ </a:t>
            </a:r>
            <a:r>
              <a:rPr lang="en-US" sz="3000" baseline="30000" dirty="0"/>
              <a:t>9</a:t>
            </a:r>
            <a:r>
              <a:rPr lang="en-US" sz="3000" dirty="0"/>
              <a:t> </a:t>
            </a:r>
            <a:r>
              <a:rPr lang="en-US" sz="3000" dirty="0">
                <a:solidFill>
                  <a:schemeClr val="accent4">
                    <a:lumMod val="60000"/>
                    <a:lumOff val="40000"/>
                  </a:schemeClr>
                </a:solidFill>
              </a:rPr>
              <a:t>So I went to the angel and said to him, “Give me the little book.” And he said to me, “Take and eat it; and it will make your stomach bitter, but it will be as sweet as honey in your mouth.”</a:t>
            </a:r>
            <a:r>
              <a:rPr lang="en-US" sz="3000" dirty="0">
                <a:solidFill>
                  <a:srgbClr val="FFFF00"/>
                </a:solidFill>
              </a:rPr>
              <a:t> </a:t>
            </a:r>
            <a:r>
              <a:rPr lang="en-US" sz="3000" baseline="30000" dirty="0"/>
              <a:t>10</a:t>
            </a:r>
            <a:r>
              <a:rPr lang="en-US" sz="3000" dirty="0"/>
              <a:t> </a:t>
            </a:r>
            <a:r>
              <a:rPr lang="en-US" sz="3000" dirty="0">
                <a:solidFill>
                  <a:schemeClr val="accent4">
                    <a:lumMod val="60000"/>
                    <a:lumOff val="40000"/>
                  </a:schemeClr>
                </a:solidFill>
              </a:rPr>
              <a:t>Then I took the little book out of the angel’s hand and ate it, and it was as sweet as honey in my mouth. But when I had eaten it, my stomach became bitter.</a:t>
            </a:r>
          </a:p>
        </p:txBody>
      </p:sp>
      <p:sp>
        <p:nvSpPr>
          <p:cNvPr id="7" name="TextBox 6">
            <a:extLst>
              <a:ext uri="{FF2B5EF4-FFF2-40B4-BE49-F238E27FC236}">
                <a16:creationId xmlns:a16="http://schemas.microsoft.com/office/drawing/2014/main" id="{B0B3EA9B-A56E-4259-9CD7-70D5372053B2}"/>
              </a:ext>
            </a:extLst>
          </p:cNvPr>
          <p:cNvSpPr txBox="1"/>
          <p:nvPr/>
        </p:nvSpPr>
        <p:spPr>
          <a:xfrm>
            <a:off x="451693" y="5043281"/>
            <a:ext cx="8244191" cy="553998"/>
          </a:xfrm>
          <a:prstGeom prst="rect">
            <a:avLst/>
          </a:prstGeom>
          <a:noFill/>
        </p:spPr>
        <p:txBody>
          <a:bodyPr wrap="square" rtlCol="0">
            <a:spAutoFit/>
          </a:bodyPr>
          <a:lstStyle/>
          <a:p>
            <a:r>
              <a:rPr lang="en-US" sz="3000" dirty="0"/>
              <a:t>Luke 19:13b ~ </a:t>
            </a:r>
            <a:r>
              <a:rPr lang="en-US" sz="3000" dirty="0">
                <a:solidFill>
                  <a:schemeClr val="accent4">
                    <a:lumMod val="60000"/>
                    <a:lumOff val="40000"/>
                  </a:schemeClr>
                </a:solidFill>
              </a:rPr>
              <a:t>“Do business till I come.”</a:t>
            </a:r>
          </a:p>
        </p:txBody>
      </p:sp>
    </p:spTree>
    <p:extLst>
      <p:ext uri="{BB962C8B-B14F-4D97-AF65-F5344CB8AC3E}">
        <p14:creationId xmlns:p14="http://schemas.microsoft.com/office/powerpoint/2010/main" val="3983679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3" presetClass="emph" presetSubtype="2" fill="hold" grpId="1" nodeType="withEffect">
                                  <p:stCondLst>
                                    <p:cond delay="0"/>
                                  </p:stCondLst>
                                  <p:childTnLst>
                                    <p:animClr clrSpc="rgb" dir="cw">
                                      <p:cBhvr override="childStyle">
                                        <p:cTn id="14" dur="500" fill="hold"/>
                                        <p:tgtEl>
                                          <p:spTgt spid="3"/>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A0C514-B4B3-4CB3-8081-06E9D89B179E}"/>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3:1-9</a:t>
            </a:r>
          </a:p>
        </p:txBody>
      </p:sp>
    </p:spTree>
    <p:extLst>
      <p:ext uri="{BB962C8B-B14F-4D97-AF65-F5344CB8AC3E}">
        <p14:creationId xmlns:p14="http://schemas.microsoft.com/office/powerpoint/2010/main" val="966594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7951439-668D-450D-AB25-AE81F820B0B3}"/>
              </a:ext>
            </a:extLst>
          </p:cNvPr>
          <p:cNvSpPr/>
          <p:nvPr/>
        </p:nvSpPr>
        <p:spPr>
          <a:xfrm>
            <a:off x="509588" y="1947861"/>
            <a:ext cx="8139112" cy="32766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2A073D44-1152-443B-9E46-DB7571B04D58}"/>
              </a:ext>
            </a:extLst>
          </p:cNvPr>
          <p:cNvGrpSpPr/>
          <p:nvPr/>
        </p:nvGrpSpPr>
        <p:grpSpPr>
          <a:xfrm>
            <a:off x="498672" y="1947864"/>
            <a:ext cx="8146656" cy="3224660"/>
            <a:chOff x="498672" y="1947864"/>
            <a:chExt cx="8146656" cy="3224660"/>
          </a:xfrm>
        </p:grpSpPr>
        <p:grpSp>
          <p:nvGrpSpPr>
            <p:cNvPr id="20" name="Group 19">
              <a:extLst>
                <a:ext uri="{FF2B5EF4-FFF2-40B4-BE49-F238E27FC236}">
                  <a16:creationId xmlns:a16="http://schemas.microsoft.com/office/drawing/2014/main" id="{4B5767D2-7DAC-4536-BE17-4FFA316F3197}"/>
                </a:ext>
              </a:extLst>
            </p:cNvPr>
            <p:cNvGrpSpPr/>
            <p:nvPr/>
          </p:nvGrpSpPr>
          <p:grpSpPr>
            <a:xfrm>
              <a:off x="498672" y="1947864"/>
              <a:ext cx="8146656" cy="3224660"/>
              <a:chOff x="498672" y="2028838"/>
              <a:chExt cx="8146656" cy="3143685"/>
            </a:xfrm>
          </p:grpSpPr>
          <p:sp>
            <p:nvSpPr>
              <p:cNvPr id="9" name="Rectangle 8">
                <a:extLst>
                  <a:ext uri="{FF2B5EF4-FFF2-40B4-BE49-F238E27FC236}">
                    <a16:creationId xmlns:a16="http://schemas.microsoft.com/office/drawing/2014/main" id="{78115442-2554-47F4-9E5B-4D809D1DDEE5}"/>
                  </a:ext>
                </a:extLst>
              </p:cNvPr>
              <p:cNvSpPr/>
              <p:nvPr/>
            </p:nvSpPr>
            <p:spPr>
              <a:xfrm>
                <a:off x="533404" y="2028838"/>
                <a:ext cx="8067675" cy="5810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438A7587-079C-402E-9134-3C7C0EB5B7D6}"/>
                  </a:ext>
                </a:extLst>
              </p:cNvPr>
              <p:cNvGrpSpPr/>
              <p:nvPr/>
            </p:nvGrpSpPr>
            <p:grpSpPr>
              <a:xfrm>
                <a:off x="498672" y="2595572"/>
                <a:ext cx="8146656" cy="2576951"/>
                <a:chOff x="498672" y="2595572"/>
                <a:chExt cx="8146656" cy="2576951"/>
              </a:xfrm>
            </p:grpSpPr>
            <p:grpSp>
              <p:nvGrpSpPr>
                <p:cNvPr id="7" name="Group 6">
                  <a:extLst>
                    <a:ext uri="{FF2B5EF4-FFF2-40B4-BE49-F238E27FC236}">
                      <a16:creationId xmlns:a16="http://schemas.microsoft.com/office/drawing/2014/main" id="{3D971492-405E-4DCD-8139-B4BB5AA0DD79}"/>
                    </a:ext>
                  </a:extLst>
                </p:cNvPr>
                <p:cNvGrpSpPr/>
                <p:nvPr/>
              </p:nvGrpSpPr>
              <p:grpSpPr>
                <a:xfrm>
                  <a:off x="498672" y="2595572"/>
                  <a:ext cx="8146656" cy="2576951"/>
                  <a:chOff x="498672" y="2090738"/>
                  <a:chExt cx="8146656" cy="2576951"/>
                </a:xfrm>
              </p:grpSpPr>
              <p:pic>
                <p:nvPicPr>
                  <p:cNvPr id="1026" name="Picture 2" descr="Image result for calvin and hobbes atheism">
                    <a:extLst>
                      <a:ext uri="{FF2B5EF4-FFF2-40B4-BE49-F238E27FC236}">
                        <a16:creationId xmlns:a16="http://schemas.microsoft.com/office/drawing/2014/main" id="{D3556774-D333-4C61-B887-5A5B85426B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672" y="2095061"/>
                    <a:ext cx="8146656" cy="257262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246C959-DE92-40D7-8200-01A290994D1C}"/>
                      </a:ext>
                    </a:extLst>
                  </p:cNvPr>
                  <p:cNvSpPr/>
                  <p:nvPr/>
                </p:nvSpPr>
                <p:spPr>
                  <a:xfrm>
                    <a:off x="5991225" y="2090738"/>
                    <a:ext cx="2600325" cy="6572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Rectangle 18">
                  <a:extLst>
                    <a:ext uri="{FF2B5EF4-FFF2-40B4-BE49-F238E27FC236}">
                      <a16:creationId xmlns:a16="http://schemas.microsoft.com/office/drawing/2014/main" id="{9EE9D80B-CE77-4AEA-AF40-4F4E157247CB}"/>
                    </a:ext>
                  </a:extLst>
                </p:cNvPr>
                <p:cNvSpPr/>
                <p:nvPr/>
              </p:nvSpPr>
              <p:spPr>
                <a:xfrm rot="20637674">
                  <a:off x="6793613" y="3130492"/>
                  <a:ext cx="195451" cy="4922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BE827D50-7ED4-4D6F-98D0-28ED7A5C0DF3}"/>
                  </a:ext>
                </a:extLst>
              </p:cNvPr>
              <p:cNvSpPr/>
              <p:nvPr/>
            </p:nvSpPr>
            <p:spPr>
              <a:xfrm>
                <a:off x="523875" y="2557472"/>
                <a:ext cx="2624138" cy="7096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240A2A36-32CB-4B11-A5A9-4455DD31C541}"/>
                </a:ext>
              </a:extLst>
            </p:cNvPr>
            <p:cNvSpPr/>
            <p:nvPr/>
          </p:nvSpPr>
          <p:spPr>
            <a:xfrm>
              <a:off x="1141379" y="3138791"/>
              <a:ext cx="188068" cy="290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CA76DE8-C1BC-4773-87D9-1AA8CDC6D9DE}"/>
                </a:ext>
              </a:extLst>
            </p:cNvPr>
            <p:cNvSpPr/>
            <p:nvPr/>
          </p:nvSpPr>
          <p:spPr>
            <a:xfrm>
              <a:off x="2204936" y="3103123"/>
              <a:ext cx="188068" cy="290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1EF81FA1-9E3C-4CB8-BB40-B17F27725541}"/>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3:1-9</a:t>
            </a:r>
          </a:p>
        </p:txBody>
      </p:sp>
      <p:grpSp>
        <p:nvGrpSpPr>
          <p:cNvPr id="21" name="Group 20">
            <a:extLst>
              <a:ext uri="{FF2B5EF4-FFF2-40B4-BE49-F238E27FC236}">
                <a16:creationId xmlns:a16="http://schemas.microsoft.com/office/drawing/2014/main" id="{CFB369A1-D604-488F-97FA-BE69BBC710BF}"/>
              </a:ext>
            </a:extLst>
          </p:cNvPr>
          <p:cNvGrpSpPr/>
          <p:nvPr/>
        </p:nvGrpSpPr>
        <p:grpSpPr>
          <a:xfrm>
            <a:off x="394073" y="1788379"/>
            <a:ext cx="1414462" cy="947737"/>
            <a:chOff x="604839" y="2128847"/>
            <a:chExt cx="1414462" cy="947737"/>
          </a:xfrm>
        </p:grpSpPr>
        <p:sp>
          <p:nvSpPr>
            <p:cNvPr id="13" name="Speech Bubble: Oval 12">
              <a:extLst>
                <a:ext uri="{FF2B5EF4-FFF2-40B4-BE49-F238E27FC236}">
                  <a16:creationId xmlns:a16="http://schemas.microsoft.com/office/drawing/2014/main" id="{5DFA3F78-B4E1-4DAC-B1CD-80B42B41F7F1}"/>
                </a:ext>
              </a:extLst>
            </p:cNvPr>
            <p:cNvSpPr/>
            <p:nvPr/>
          </p:nvSpPr>
          <p:spPr>
            <a:xfrm>
              <a:off x="604839" y="2128847"/>
              <a:ext cx="1414462" cy="947737"/>
            </a:xfrm>
            <a:prstGeom prst="wedgeEllipseCallout">
              <a:avLst>
                <a:gd name="adj1" fmla="val -10088"/>
                <a:gd name="adj2" fmla="val 94159"/>
              </a:avLst>
            </a:prstGeom>
            <a:solidFill>
              <a:schemeClr val="tx1"/>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3085984-CA5D-4F83-A102-21DE177D2D70}"/>
                </a:ext>
              </a:extLst>
            </p:cNvPr>
            <p:cNvSpPr txBox="1"/>
            <p:nvPr/>
          </p:nvSpPr>
          <p:spPr>
            <a:xfrm>
              <a:off x="700088" y="2262197"/>
              <a:ext cx="1228725" cy="646331"/>
            </a:xfrm>
            <a:prstGeom prst="rect">
              <a:avLst/>
            </a:prstGeom>
            <a:noFill/>
          </p:spPr>
          <p:txBody>
            <a:bodyPr wrap="square" rtlCol="0">
              <a:spAutoFit/>
            </a:bodyPr>
            <a:lstStyle/>
            <a:p>
              <a:pPr algn="ctr"/>
              <a:r>
                <a:rPr lang="en-US" sz="1200" b="1" dirty="0" err="1">
                  <a:solidFill>
                    <a:schemeClr val="bg2">
                      <a:lumMod val="10000"/>
                    </a:schemeClr>
                  </a:solidFill>
                  <a:latin typeface="Comic Sans MS" panose="030F0702030302020204" pitchFamily="66" charset="0"/>
                </a:rPr>
                <a:t>GiT</a:t>
              </a:r>
              <a:r>
                <a:rPr lang="en-US" sz="1200" b="1" dirty="0">
                  <a:solidFill>
                    <a:schemeClr val="bg2">
                      <a:lumMod val="10000"/>
                    </a:schemeClr>
                  </a:solidFill>
                  <a:latin typeface="Comic Sans MS" panose="030F0702030302020204" pitchFamily="66" charset="0"/>
                </a:rPr>
                <a:t> OFF</a:t>
              </a:r>
            </a:p>
            <a:p>
              <a:pPr algn="ctr"/>
              <a:r>
                <a:rPr lang="en-US" sz="1200" b="1" dirty="0">
                  <a:solidFill>
                    <a:schemeClr val="bg2">
                      <a:lumMod val="10000"/>
                    </a:schemeClr>
                  </a:solidFill>
                  <a:latin typeface="Comic Sans MS" panose="030F0702030302020204" pitchFamily="66" charset="0"/>
                </a:rPr>
                <a:t>THE SWING, PUNK!</a:t>
              </a:r>
            </a:p>
          </p:txBody>
        </p:sp>
      </p:grpSp>
      <p:sp>
        <p:nvSpPr>
          <p:cNvPr id="24" name="Rectangle 23">
            <a:extLst>
              <a:ext uri="{FF2B5EF4-FFF2-40B4-BE49-F238E27FC236}">
                <a16:creationId xmlns:a16="http://schemas.microsoft.com/office/drawing/2014/main" id="{5493F220-A074-44F9-BFF2-BA81DA4933B9}"/>
              </a:ext>
            </a:extLst>
          </p:cNvPr>
          <p:cNvSpPr/>
          <p:nvPr/>
        </p:nvSpPr>
        <p:spPr>
          <a:xfrm>
            <a:off x="500936" y="1957462"/>
            <a:ext cx="2657475" cy="32766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73D7177A-9526-40B3-A615-6282D906937D}"/>
              </a:ext>
            </a:extLst>
          </p:cNvPr>
          <p:cNvSpPr/>
          <p:nvPr/>
        </p:nvSpPr>
        <p:spPr>
          <a:xfrm>
            <a:off x="3171650" y="1961927"/>
            <a:ext cx="2857500" cy="32766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DA636D8-0478-4A04-BC0D-091E93B9F59F}"/>
              </a:ext>
            </a:extLst>
          </p:cNvPr>
          <p:cNvSpPr/>
          <p:nvPr/>
        </p:nvSpPr>
        <p:spPr>
          <a:xfrm>
            <a:off x="6038632" y="1953986"/>
            <a:ext cx="2595562" cy="32766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DE21F9D1-7A7E-4761-9041-7FD92E6D1257}"/>
              </a:ext>
            </a:extLst>
          </p:cNvPr>
          <p:cNvGrpSpPr/>
          <p:nvPr/>
        </p:nvGrpSpPr>
        <p:grpSpPr>
          <a:xfrm>
            <a:off x="1872804" y="1774410"/>
            <a:ext cx="1414462" cy="947737"/>
            <a:chOff x="1809751" y="1952634"/>
            <a:chExt cx="1414462" cy="947737"/>
          </a:xfrm>
        </p:grpSpPr>
        <p:sp>
          <p:nvSpPr>
            <p:cNvPr id="16" name="Speech Bubble: Oval 15">
              <a:extLst>
                <a:ext uri="{FF2B5EF4-FFF2-40B4-BE49-F238E27FC236}">
                  <a16:creationId xmlns:a16="http://schemas.microsoft.com/office/drawing/2014/main" id="{8BB6D296-989E-42F9-AEBB-351BB576969B}"/>
                </a:ext>
              </a:extLst>
            </p:cNvPr>
            <p:cNvSpPr/>
            <p:nvPr/>
          </p:nvSpPr>
          <p:spPr>
            <a:xfrm>
              <a:off x="1809751" y="1952634"/>
              <a:ext cx="1414462" cy="947737"/>
            </a:xfrm>
            <a:prstGeom prst="wedgeEllipseCallout">
              <a:avLst>
                <a:gd name="adj1" fmla="val -15813"/>
                <a:gd name="adj2" fmla="val 106722"/>
              </a:avLst>
            </a:prstGeom>
            <a:solidFill>
              <a:schemeClr val="tx1"/>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DAB0599-53A0-4002-AA34-626950B93451}"/>
                </a:ext>
              </a:extLst>
            </p:cNvPr>
            <p:cNvSpPr txBox="1"/>
            <p:nvPr/>
          </p:nvSpPr>
          <p:spPr>
            <a:xfrm>
              <a:off x="1905000" y="2085984"/>
              <a:ext cx="1228725" cy="646331"/>
            </a:xfrm>
            <a:prstGeom prst="rect">
              <a:avLst/>
            </a:prstGeom>
            <a:noFill/>
          </p:spPr>
          <p:txBody>
            <a:bodyPr wrap="square" rtlCol="0">
              <a:spAutoFit/>
            </a:bodyPr>
            <a:lstStyle/>
            <a:p>
              <a:pPr algn="ctr"/>
              <a:r>
                <a:rPr lang="en-US" sz="1200" b="1" dirty="0">
                  <a:solidFill>
                    <a:schemeClr val="bg2">
                      <a:lumMod val="10000"/>
                    </a:schemeClr>
                  </a:solidFill>
                  <a:latin typeface="Comic Sans MS" panose="030F0702030302020204" pitchFamily="66" charset="0"/>
                </a:rPr>
                <a:t>FORGET IT, MOE! WAIT YOUR TURN!</a:t>
              </a:r>
            </a:p>
          </p:txBody>
        </p:sp>
      </p:grpSp>
      <p:grpSp>
        <p:nvGrpSpPr>
          <p:cNvPr id="30" name="Group 29">
            <a:extLst>
              <a:ext uri="{FF2B5EF4-FFF2-40B4-BE49-F238E27FC236}">
                <a16:creationId xmlns:a16="http://schemas.microsoft.com/office/drawing/2014/main" id="{8398AE3C-CA84-4748-AA77-9EBFB6E119F4}"/>
              </a:ext>
            </a:extLst>
          </p:cNvPr>
          <p:cNvGrpSpPr/>
          <p:nvPr/>
        </p:nvGrpSpPr>
        <p:grpSpPr>
          <a:xfrm>
            <a:off x="5965894" y="1839688"/>
            <a:ext cx="2673846" cy="1785430"/>
            <a:chOff x="5371988" y="1254868"/>
            <a:chExt cx="2673846" cy="1785430"/>
          </a:xfrm>
        </p:grpSpPr>
        <p:sp>
          <p:nvSpPr>
            <p:cNvPr id="25" name="Speech Bubble: Oval 24">
              <a:extLst>
                <a:ext uri="{FF2B5EF4-FFF2-40B4-BE49-F238E27FC236}">
                  <a16:creationId xmlns:a16="http://schemas.microsoft.com/office/drawing/2014/main" id="{36C628CE-C533-4667-BD6A-782E4CEACF3D}"/>
                </a:ext>
              </a:extLst>
            </p:cNvPr>
            <p:cNvSpPr/>
            <p:nvPr/>
          </p:nvSpPr>
          <p:spPr>
            <a:xfrm>
              <a:off x="5371988" y="1254868"/>
              <a:ext cx="2673846" cy="1785430"/>
            </a:xfrm>
            <a:custGeom>
              <a:avLst/>
              <a:gdLst>
                <a:gd name="connsiteX0" fmla="*/ 1405107 w 2671864"/>
                <a:gd name="connsiteY0" fmla="*/ 1785430 h 1053830"/>
                <a:gd name="connsiteX1" fmla="*/ 1109507 w 2671864"/>
                <a:gd name="connsiteY1" fmla="*/ 1046207 h 1053830"/>
                <a:gd name="connsiteX2" fmla="*/ 126091 w 2671864"/>
                <a:gd name="connsiteY2" fmla="*/ 303451 h 1053830"/>
                <a:gd name="connsiteX3" fmla="*/ 1311745 w 2671864"/>
                <a:gd name="connsiteY3" fmla="*/ 87 h 1053830"/>
                <a:gd name="connsiteX4" fmla="*/ 2423314 w 2671864"/>
                <a:gd name="connsiteY4" fmla="*/ 220812 h 1053830"/>
                <a:gd name="connsiteX5" fmla="*/ 1619203 w 2671864"/>
                <a:gd name="connsiteY5" fmla="*/ 1041849 h 1053830"/>
                <a:gd name="connsiteX6" fmla="*/ 1405107 w 2671864"/>
                <a:gd name="connsiteY6" fmla="*/ 1785430 h 1053830"/>
                <a:gd name="connsiteX0" fmla="*/ 1406031 w 2673846"/>
                <a:gd name="connsiteY0" fmla="*/ 1785430 h 1785430"/>
                <a:gd name="connsiteX1" fmla="*/ 1110431 w 2673846"/>
                <a:gd name="connsiteY1" fmla="*/ 1046207 h 1785430"/>
                <a:gd name="connsiteX2" fmla="*/ 127015 w 2673846"/>
                <a:gd name="connsiteY2" fmla="*/ 303451 h 1785430"/>
                <a:gd name="connsiteX3" fmla="*/ 1312669 w 2673846"/>
                <a:gd name="connsiteY3" fmla="*/ 87 h 1785430"/>
                <a:gd name="connsiteX4" fmla="*/ 2424238 w 2673846"/>
                <a:gd name="connsiteY4" fmla="*/ 220812 h 1785430"/>
                <a:gd name="connsiteX5" fmla="*/ 1620127 w 2673846"/>
                <a:gd name="connsiteY5" fmla="*/ 1041849 h 1785430"/>
                <a:gd name="connsiteX6" fmla="*/ 1593016 w 2673846"/>
                <a:gd name="connsiteY6" fmla="*/ 1112196 h 1785430"/>
                <a:gd name="connsiteX7" fmla="*/ 1406031 w 2673846"/>
                <a:gd name="connsiteY7" fmla="*/ 1785430 h 1785430"/>
                <a:gd name="connsiteX0" fmla="*/ 1406031 w 2673846"/>
                <a:gd name="connsiteY0" fmla="*/ 1785430 h 1785430"/>
                <a:gd name="connsiteX1" fmla="*/ 1110431 w 2673846"/>
                <a:gd name="connsiteY1" fmla="*/ 1046207 h 1785430"/>
                <a:gd name="connsiteX2" fmla="*/ 127015 w 2673846"/>
                <a:gd name="connsiteY2" fmla="*/ 303451 h 1785430"/>
                <a:gd name="connsiteX3" fmla="*/ 1312669 w 2673846"/>
                <a:gd name="connsiteY3" fmla="*/ 87 h 1785430"/>
                <a:gd name="connsiteX4" fmla="*/ 2424238 w 2673846"/>
                <a:gd name="connsiteY4" fmla="*/ 220812 h 1785430"/>
                <a:gd name="connsiteX5" fmla="*/ 1620127 w 2673846"/>
                <a:gd name="connsiteY5" fmla="*/ 1041849 h 1785430"/>
                <a:gd name="connsiteX6" fmla="*/ 1482769 w 2673846"/>
                <a:gd name="connsiteY6" fmla="*/ 1060315 h 1785430"/>
                <a:gd name="connsiteX7" fmla="*/ 1406031 w 2673846"/>
                <a:gd name="connsiteY7" fmla="*/ 1785430 h 1785430"/>
                <a:gd name="connsiteX0" fmla="*/ 1406031 w 2673846"/>
                <a:gd name="connsiteY0" fmla="*/ 1785430 h 1785430"/>
                <a:gd name="connsiteX1" fmla="*/ 1132573 w 2673846"/>
                <a:gd name="connsiteY1" fmla="*/ 1121924 h 1785430"/>
                <a:gd name="connsiteX2" fmla="*/ 1110431 w 2673846"/>
                <a:gd name="connsiteY2" fmla="*/ 1046207 h 1785430"/>
                <a:gd name="connsiteX3" fmla="*/ 127015 w 2673846"/>
                <a:gd name="connsiteY3" fmla="*/ 303451 h 1785430"/>
                <a:gd name="connsiteX4" fmla="*/ 1312669 w 2673846"/>
                <a:gd name="connsiteY4" fmla="*/ 87 h 1785430"/>
                <a:gd name="connsiteX5" fmla="*/ 2424238 w 2673846"/>
                <a:gd name="connsiteY5" fmla="*/ 220812 h 1785430"/>
                <a:gd name="connsiteX6" fmla="*/ 1620127 w 2673846"/>
                <a:gd name="connsiteY6" fmla="*/ 1041849 h 1785430"/>
                <a:gd name="connsiteX7" fmla="*/ 1482769 w 2673846"/>
                <a:gd name="connsiteY7" fmla="*/ 1060315 h 1785430"/>
                <a:gd name="connsiteX8" fmla="*/ 1406031 w 2673846"/>
                <a:gd name="connsiteY8" fmla="*/ 1785430 h 1785430"/>
                <a:gd name="connsiteX0" fmla="*/ 1406031 w 2673846"/>
                <a:gd name="connsiteY0" fmla="*/ 1785430 h 1785430"/>
                <a:gd name="connsiteX1" fmla="*/ 1236334 w 2673846"/>
                <a:gd name="connsiteY1" fmla="*/ 1073285 h 1785430"/>
                <a:gd name="connsiteX2" fmla="*/ 1110431 w 2673846"/>
                <a:gd name="connsiteY2" fmla="*/ 1046207 h 1785430"/>
                <a:gd name="connsiteX3" fmla="*/ 127015 w 2673846"/>
                <a:gd name="connsiteY3" fmla="*/ 303451 h 1785430"/>
                <a:gd name="connsiteX4" fmla="*/ 1312669 w 2673846"/>
                <a:gd name="connsiteY4" fmla="*/ 87 h 1785430"/>
                <a:gd name="connsiteX5" fmla="*/ 2424238 w 2673846"/>
                <a:gd name="connsiteY5" fmla="*/ 220812 h 1785430"/>
                <a:gd name="connsiteX6" fmla="*/ 1620127 w 2673846"/>
                <a:gd name="connsiteY6" fmla="*/ 1041849 h 1785430"/>
                <a:gd name="connsiteX7" fmla="*/ 1482769 w 2673846"/>
                <a:gd name="connsiteY7" fmla="*/ 1060315 h 1785430"/>
                <a:gd name="connsiteX8" fmla="*/ 1406031 w 2673846"/>
                <a:gd name="connsiteY8" fmla="*/ 1785430 h 178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3846" h="1785430">
                  <a:moveTo>
                    <a:pt x="1406031" y="1785430"/>
                  </a:moveTo>
                  <a:lnTo>
                    <a:pt x="1236334" y="1073285"/>
                  </a:lnTo>
                  <a:lnTo>
                    <a:pt x="1110431" y="1046207"/>
                  </a:lnTo>
                  <a:cubicBezTo>
                    <a:pt x="241530" y="987269"/>
                    <a:pt x="-246895" y="618370"/>
                    <a:pt x="127015" y="303451"/>
                  </a:cubicBezTo>
                  <a:cubicBezTo>
                    <a:pt x="343162" y="121405"/>
                    <a:pt x="803092" y="3726"/>
                    <a:pt x="1312669" y="87"/>
                  </a:cubicBezTo>
                  <a:cubicBezTo>
                    <a:pt x="1752759" y="-3056"/>
                    <a:pt x="2168532" y="79504"/>
                    <a:pt x="2424238" y="220812"/>
                  </a:cubicBezTo>
                  <a:cubicBezTo>
                    <a:pt x="2981846" y="528957"/>
                    <a:pt x="2558147" y="961575"/>
                    <a:pt x="1620127" y="1041849"/>
                  </a:cubicBezTo>
                  <a:lnTo>
                    <a:pt x="1482769" y="1060315"/>
                  </a:lnTo>
                  <a:lnTo>
                    <a:pt x="1406031" y="1785430"/>
                  </a:lnTo>
                  <a:close/>
                </a:path>
              </a:pathLst>
            </a:custGeom>
            <a:solidFill>
              <a:schemeClr val="tx1"/>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27C1F92-44DD-4840-8F7E-68108759D669}"/>
                </a:ext>
              </a:extLst>
            </p:cNvPr>
            <p:cNvSpPr txBox="1"/>
            <p:nvPr/>
          </p:nvSpPr>
          <p:spPr>
            <a:xfrm>
              <a:off x="5435026" y="1378089"/>
              <a:ext cx="2595563" cy="900246"/>
            </a:xfrm>
            <a:prstGeom prst="rect">
              <a:avLst/>
            </a:prstGeom>
            <a:noFill/>
          </p:spPr>
          <p:txBody>
            <a:bodyPr wrap="square" rtlCol="0">
              <a:spAutoFit/>
            </a:bodyPr>
            <a:lstStyle/>
            <a:p>
              <a:pPr algn="ctr"/>
              <a:r>
                <a:rPr lang="en-US" sz="1050" b="1" cap="all" dirty="0">
                  <a:solidFill>
                    <a:schemeClr val="bg2">
                      <a:lumMod val="10000"/>
                    </a:schemeClr>
                  </a:solidFill>
                  <a:latin typeface="Comic Sans MS" panose="030F0702030302020204" pitchFamily="66" charset="0"/>
                </a:rPr>
                <a:t>Atheism certainly is encouraged by the fact that certain people don’t happen to be hit by bolts of lightning!</a:t>
              </a:r>
              <a:endParaRPr lang="en-US" sz="1600" b="1" cap="all" dirty="0">
                <a:solidFill>
                  <a:schemeClr val="bg2">
                    <a:lumMod val="10000"/>
                  </a:schemeClr>
                </a:solidFill>
                <a:latin typeface="Comic Sans MS" panose="030F0702030302020204" pitchFamily="66" charset="0"/>
              </a:endParaRPr>
            </a:p>
          </p:txBody>
        </p:sp>
      </p:grpSp>
    </p:spTree>
    <p:extLst>
      <p:ext uri="{BB962C8B-B14F-4D97-AF65-F5344CB8AC3E}">
        <p14:creationId xmlns:p14="http://schemas.microsoft.com/office/powerpoint/2010/main" val="366509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childTnLst>
                          </p:cTn>
                        </p:par>
                        <p:par>
                          <p:cTn id="21" fill="hold">
                            <p:stCondLst>
                              <p:cond delay="1000"/>
                            </p:stCondLst>
                            <p:childTnLst>
                              <p:par>
                                <p:cTn id="22" presetID="22" presetClass="exit" presetSubtype="1" fill="hold" grpId="1" nodeType="afterEffect">
                                  <p:stCondLst>
                                    <p:cond delay="0"/>
                                  </p:stCondLst>
                                  <p:childTnLst>
                                    <p:animEffect transition="out" filter="wipe(up)">
                                      <p:cBhvr>
                                        <p:cTn id="23" dur="500"/>
                                        <p:tgtEl>
                                          <p:spTgt spid="24"/>
                                        </p:tgtEl>
                                      </p:cBhvr>
                                    </p:animEffect>
                                    <p:set>
                                      <p:cBhvr>
                                        <p:cTn id="24" dur="1" fill="hold">
                                          <p:stCondLst>
                                            <p:cond delay="499"/>
                                          </p:stCondLst>
                                        </p:cTn>
                                        <p:tgtEl>
                                          <p:spTgt spid="2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xit" presetSubtype="1" fill="hold" grpId="0" nodeType="clickEffect">
                                  <p:stCondLst>
                                    <p:cond delay="0"/>
                                  </p:stCondLst>
                                  <p:childTnLst>
                                    <p:animEffect transition="out" filter="wipe(up)">
                                      <p:cBhvr>
                                        <p:cTn id="38" dur="500"/>
                                        <p:tgtEl>
                                          <p:spTgt spid="26"/>
                                        </p:tgtEl>
                                      </p:cBhvr>
                                    </p:animEffect>
                                    <p:set>
                                      <p:cBhvr>
                                        <p:cTn id="39" dur="1" fill="hold">
                                          <p:stCondLst>
                                            <p:cond delay="499"/>
                                          </p:stCondLst>
                                        </p:cTn>
                                        <p:tgtEl>
                                          <p:spTgt spid="26"/>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xit" presetSubtype="1" fill="hold" grpId="1" nodeType="clickEffect">
                                  <p:stCondLst>
                                    <p:cond delay="0"/>
                                  </p:stCondLst>
                                  <p:childTnLst>
                                    <p:animEffect transition="out" filter="wipe(up)">
                                      <p:cBhvr>
                                        <p:cTn id="43" dur="500"/>
                                        <p:tgtEl>
                                          <p:spTgt spid="27"/>
                                        </p:tgtEl>
                                      </p:cBhvr>
                                    </p:animEffect>
                                    <p:set>
                                      <p:cBhvr>
                                        <p:cTn id="44" dur="1" fill="hold">
                                          <p:stCondLst>
                                            <p:cond delay="499"/>
                                          </p:stCondLst>
                                        </p:cTn>
                                        <p:tgtEl>
                                          <p:spTgt spid="2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4" grpId="0" animBg="1"/>
      <p:bldP spid="24" grpId="1" animBg="1"/>
      <p:bldP spid="26" grpId="0" animBg="1"/>
      <p:bldP spid="26" grpId="1" animBg="1"/>
      <p:bldP spid="27" grpId="0" animBg="1"/>
      <p:bldP spid="27"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A0C514-B4B3-4CB3-8081-06E9D89B179E}"/>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3:1-9</a:t>
            </a:r>
          </a:p>
        </p:txBody>
      </p:sp>
    </p:spTree>
    <p:extLst>
      <p:ext uri="{BB962C8B-B14F-4D97-AF65-F5344CB8AC3E}">
        <p14:creationId xmlns:p14="http://schemas.microsoft.com/office/powerpoint/2010/main" val="624814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F81FA1-9E3C-4CB8-BB40-B17F27725541}"/>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3:1-9</a:t>
            </a:r>
          </a:p>
        </p:txBody>
      </p:sp>
      <p:pic>
        <p:nvPicPr>
          <p:cNvPr id="8" name="Picture 7">
            <a:extLst>
              <a:ext uri="{FF2B5EF4-FFF2-40B4-BE49-F238E27FC236}">
                <a16:creationId xmlns:a16="http://schemas.microsoft.com/office/drawing/2014/main" id="{F5F4E401-3846-4279-8725-84657D49C9C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21206017">
            <a:off x="2446270" y="1833770"/>
            <a:ext cx="6000750" cy="2743200"/>
          </a:xfrm>
          <a:prstGeom prst="rect">
            <a:avLst/>
          </a:prstGeom>
        </p:spPr>
      </p:pic>
      <p:sp>
        <p:nvSpPr>
          <p:cNvPr id="3" name="TextBox 2">
            <a:extLst>
              <a:ext uri="{FF2B5EF4-FFF2-40B4-BE49-F238E27FC236}">
                <a16:creationId xmlns:a16="http://schemas.microsoft.com/office/drawing/2014/main" id="{858D18EB-7A04-4D45-B238-22DD8C1F6428}"/>
              </a:ext>
            </a:extLst>
          </p:cNvPr>
          <p:cNvSpPr txBox="1"/>
          <p:nvPr/>
        </p:nvSpPr>
        <p:spPr>
          <a:xfrm>
            <a:off x="442609" y="1357009"/>
            <a:ext cx="5496021" cy="3539430"/>
          </a:xfrm>
          <a:prstGeom prst="rect">
            <a:avLst/>
          </a:prstGeom>
          <a:noFill/>
        </p:spPr>
        <p:txBody>
          <a:bodyPr wrap="square" rtlCol="0">
            <a:spAutoFit/>
          </a:bodyPr>
          <a:lstStyle/>
          <a:p>
            <a:r>
              <a:rPr lang="en-US" sz="3200" dirty="0">
                <a:solidFill>
                  <a:schemeClr val="accent4">
                    <a:lumMod val="60000"/>
                    <a:lumOff val="40000"/>
                  </a:schemeClr>
                </a:solidFill>
                <a:effectLst>
                  <a:outerShdw blurRad="38100" dist="38100" dir="2700000" algn="tl">
                    <a:srgbClr val="000000">
                      <a:alpha val="43137"/>
                    </a:srgbClr>
                  </a:outerShdw>
                </a:effectLst>
              </a:rPr>
              <a:t>Chuck Smith (1927-2013) ~ </a:t>
            </a:r>
            <a:r>
              <a:rPr lang="en-US" sz="3200" dirty="0">
                <a:effectLst>
                  <a:outerShdw blurRad="38100" dist="38100" dir="2700000" algn="tl">
                    <a:srgbClr val="000000">
                      <a:alpha val="43137"/>
                    </a:srgbClr>
                  </a:outerShdw>
                </a:effectLst>
              </a:rPr>
              <a:t>“Love must be measured by the obstacles that it overcomes. And when I consider the obstacles God overcame to</a:t>
            </a:r>
          </a:p>
          <a:p>
            <a:r>
              <a:rPr lang="en-US" sz="3200" dirty="0">
                <a:effectLst>
                  <a:outerShdw blurRad="38100" dist="38100" dir="2700000" algn="tl">
                    <a:srgbClr val="000000">
                      <a:alpha val="43137"/>
                    </a:srgbClr>
                  </a:outerShdw>
                </a:effectLst>
              </a:rPr>
              <a:t>love me … </a:t>
            </a:r>
          </a:p>
          <a:p>
            <a:r>
              <a:rPr lang="en-US" sz="3200" dirty="0">
                <a:effectLst>
                  <a:outerShdw blurRad="38100" dist="38100" dir="2700000" algn="tl">
                    <a:srgbClr val="000000">
                      <a:alpha val="43137"/>
                    </a:srgbClr>
                  </a:outerShdw>
                </a:effectLst>
              </a:rPr>
              <a:t>I realize how great is His love.”</a:t>
            </a:r>
            <a:endParaRPr lang="en-US" sz="4800" dirty="0">
              <a:solidFill>
                <a:schemeClr val="accent4">
                  <a:lumMod val="60000"/>
                  <a:lumOff val="4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08712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2DAD12FD-E9BA-4EBC-BA61-BB938D9F5D5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441399">
            <a:off x="4962" y="3113021"/>
            <a:ext cx="5597453" cy="3241858"/>
          </a:xfrm>
          <a:prstGeom prst="rect">
            <a:avLst/>
          </a:prstGeom>
        </p:spPr>
      </p:pic>
      <p:pic>
        <p:nvPicPr>
          <p:cNvPr id="15" name="Picture 14">
            <a:extLst>
              <a:ext uri="{FF2B5EF4-FFF2-40B4-BE49-F238E27FC236}">
                <a16:creationId xmlns:a16="http://schemas.microsoft.com/office/drawing/2014/main" id="{87EFE961-37D1-4039-B4C1-1BC2B12FFB58}"/>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26612" t="11539" r="21570"/>
          <a:stretch/>
        </p:blipFill>
        <p:spPr>
          <a:xfrm>
            <a:off x="5757949" y="2124960"/>
            <a:ext cx="2743703" cy="3117695"/>
          </a:xfrm>
          <a:prstGeom prst="rect">
            <a:avLst/>
          </a:prstGeom>
        </p:spPr>
      </p:pic>
      <p:sp>
        <p:nvSpPr>
          <p:cNvPr id="2" name="TextBox 1">
            <a:extLst>
              <a:ext uri="{FF2B5EF4-FFF2-40B4-BE49-F238E27FC236}">
                <a16:creationId xmlns:a16="http://schemas.microsoft.com/office/drawing/2014/main" id="{1EF81FA1-9E3C-4CB8-BB40-B17F27725541}"/>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3:1-9</a:t>
            </a:r>
          </a:p>
        </p:txBody>
      </p:sp>
      <p:grpSp>
        <p:nvGrpSpPr>
          <p:cNvPr id="31" name="Group 30">
            <a:extLst>
              <a:ext uri="{FF2B5EF4-FFF2-40B4-BE49-F238E27FC236}">
                <a16:creationId xmlns:a16="http://schemas.microsoft.com/office/drawing/2014/main" id="{3B679708-2660-461B-B79F-971453F69503}"/>
              </a:ext>
            </a:extLst>
          </p:cNvPr>
          <p:cNvGrpSpPr/>
          <p:nvPr/>
        </p:nvGrpSpPr>
        <p:grpSpPr>
          <a:xfrm>
            <a:off x="443346" y="1220015"/>
            <a:ext cx="2820946" cy="1876027"/>
            <a:chOff x="443347" y="1220015"/>
            <a:chExt cx="2820946" cy="1876027"/>
          </a:xfrm>
        </p:grpSpPr>
        <p:sp>
          <p:nvSpPr>
            <p:cNvPr id="25" name="Speech Bubble: Oval 24">
              <a:extLst>
                <a:ext uri="{FF2B5EF4-FFF2-40B4-BE49-F238E27FC236}">
                  <a16:creationId xmlns:a16="http://schemas.microsoft.com/office/drawing/2014/main" id="{33719CBF-3005-48A8-9CD5-56D7E30E6A7E}"/>
                </a:ext>
              </a:extLst>
            </p:cNvPr>
            <p:cNvSpPr/>
            <p:nvPr/>
          </p:nvSpPr>
          <p:spPr>
            <a:xfrm>
              <a:off x="489473" y="1220015"/>
              <a:ext cx="2774820" cy="1850967"/>
            </a:xfrm>
            <a:prstGeom prst="wedgeEllipseCallout">
              <a:avLst>
                <a:gd name="adj1" fmla="val 17109"/>
                <a:gd name="adj2" fmla="val 77652"/>
              </a:avLst>
            </a:prstGeom>
            <a:solidFill>
              <a:schemeClr val="bg1"/>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EBE1653-0963-4F53-953B-B9EDD8B22DE9}"/>
                </a:ext>
              </a:extLst>
            </p:cNvPr>
            <p:cNvSpPr txBox="1"/>
            <p:nvPr/>
          </p:nvSpPr>
          <p:spPr>
            <a:xfrm>
              <a:off x="443347" y="1280160"/>
              <a:ext cx="2787535" cy="1815882"/>
            </a:xfrm>
            <a:prstGeom prst="rect">
              <a:avLst/>
            </a:prstGeom>
            <a:noFill/>
          </p:spPr>
          <p:txBody>
            <a:bodyPr wrap="square" rtlCol="0">
              <a:spAutoFit/>
            </a:bodyPr>
            <a:lstStyle/>
            <a:p>
              <a:pPr algn="ctr"/>
              <a:r>
                <a:rPr lang="en-US" sz="2800" b="1" dirty="0">
                  <a:solidFill>
                    <a:schemeClr val="bg2">
                      <a:lumMod val="10000"/>
                    </a:schemeClr>
                  </a:solidFill>
                </a:rPr>
                <a:t>Oh no! I’ve messed up! My dad’s gonna kill me!</a:t>
              </a:r>
            </a:p>
          </p:txBody>
        </p:sp>
      </p:grpSp>
      <p:grpSp>
        <p:nvGrpSpPr>
          <p:cNvPr id="32" name="Group 31">
            <a:extLst>
              <a:ext uri="{FF2B5EF4-FFF2-40B4-BE49-F238E27FC236}">
                <a16:creationId xmlns:a16="http://schemas.microsoft.com/office/drawing/2014/main" id="{1D969CBB-E001-4683-B35C-9B5186340C5E}"/>
              </a:ext>
            </a:extLst>
          </p:cNvPr>
          <p:cNvGrpSpPr/>
          <p:nvPr/>
        </p:nvGrpSpPr>
        <p:grpSpPr>
          <a:xfrm>
            <a:off x="3633806" y="762000"/>
            <a:ext cx="2863976" cy="1882384"/>
            <a:chOff x="3633806" y="762000"/>
            <a:chExt cx="2863976" cy="1882384"/>
          </a:xfrm>
        </p:grpSpPr>
        <p:sp>
          <p:nvSpPr>
            <p:cNvPr id="27" name="Speech Bubble: Oval 26">
              <a:extLst>
                <a:ext uri="{FF2B5EF4-FFF2-40B4-BE49-F238E27FC236}">
                  <a16:creationId xmlns:a16="http://schemas.microsoft.com/office/drawing/2014/main" id="{905D5150-B684-4BD4-A6B2-BBE4B9B5B4A4}"/>
                </a:ext>
              </a:extLst>
            </p:cNvPr>
            <p:cNvSpPr/>
            <p:nvPr/>
          </p:nvSpPr>
          <p:spPr>
            <a:xfrm>
              <a:off x="3646842" y="762000"/>
              <a:ext cx="2850940" cy="1850967"/>
            </a:xfrm>
            <a:prstGeom prst="wedgeEllipseCallout">
              <a:avLst>
                <a:gd name="adj1" fmla="val 40159"/>
                <a:gd name="adj2" fmla="val 50706"/>
              </a:avLst>
            </a:prstGeom>
            <a:solidFill>
              <a:schemeClr val="bg1"/>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17D93DBB-DEA3-4B2F-9067-10B5C8951BBE}"/>
                </a:ext>
              </a:extLst>
            </p:cNvPr>
            <p:cNvSpPr txBox="1"/>
            <p:nvPr/>
          </p:nvSpPr>
          <p:spPr>
            <a:xfrm>
              <a:off x="3633806" y="828502"/>
              <a:ext cx="2787535" cy="1815882"/>
            </a:xfrm>
            <a:prstGeom prst="rect">
              <a:avLst/>
            </a:prstGeom>
            <a:noFill/>
          </p:spPr>
          <p:txBody>
            <a:bodyPr wrap="square" rtlCol="0">
              <a:spAutoFit/>
            </a:bodyPr>
            <a:lstStyle/>
            <a:p>
              <a:pPr algn="ctr"/>
              <a:r>
                <a:rPr lang="en-US" sz="2800" b="1" dirty="0">
                  <a:solidFill>
                    <a:schemeClr val="bg2">
                      <a:lumMod val="10000"/>
                    </a:schemeClr>
                  </a:solidFill>
                </a:rPr>
                <a:t>Oh no! I’ve messed up! I’ve </a:t>
              </a:r>
              <a:r>
                <a:rPr lang="en-US" sz="2800" b="1" dirty="0" err="1">
                  <a:solidFill>
                    <a:schemeClr val="bg2">
                      <a:lumMod val="10000"/>
                    </a:schemeClr>
                  </a:solidFill>
                </a:rPr>
                <a:t>gotta</a:t>
              </a:r>
              <a:r>
                <a:rPr lang="en-US" sz="2800" b="1" dirty="0">
                  <a:solidFill>
                    <a:schemeClr val="bg2">
                      <a:lumMod val="10000"/>
                    </a:schemeClr>
                  </a:solidFill>
                </a:rPr>
                <a:t> call my Dad!</a:t>
              </a:r>
            </a:p>
          </p:txBody>
        </p:sp>
      </p:grpSp>
      <p:sp>
        <p:nvSpPr>
          <p:cNvPr id="29" name="TextBox 28">
            <a:extLst>
              <a:ext uri="{FF2B5EF4-FFF2-40B4-BE49-F238E27FC236}">
                <a16:creationId xmlns:a16="http://schemas.microsoft.com/office/drawing/2014/main" id="{681CC59D-DBF4-43A8-944D-6569BADBBA4A}"/>
              </a:ext>
            </a:extLst>
          </p:cNvPr>
          <p:cNvSpPr txBox="1"/>
          <p:nvPr/>
        </p:nvSpPr>
        <p:spPr>
          <a:xfrm>
            <a:off x="1486284" y="5743110"/>
            <a:ext cx="2157527" cy="646331"/>
          </a:xfrm>
          <a:prstGeom prst="rect">
            <a:avLst/>
          </a:prstGeom>
          <a:noFill/>
        </p:spPr>
        <p:txBody>
          <a:bodyPr wrap="square" rtlCol="0">
            <a:spAutoFit/>
          </a:bodyPr>
          <a:lstStyle/>
          <a:p>
            <a:pPr algn="ctr"/>
            <a:r>
              <a:rPr lang="en-US" sz="3600" dirty="0">
                <a:solidFill>
                  <a:schemeClr val="accent4">
                    <a:lumMod val="60000"/>
                    <a:lumOff val="40000"/>
                  </a:schemeClr>
                </a:solidFill>
                <a:effectLst>
                  <a:outerShdw blurRad="38100" dist="38100" dir="2700000" algn="tl">
                    <a:srgbClr val="000000">
                      <a:alpha val="43137"/>
                    </a:srgbClr>
                  </a:outerShdw>
                </a:effectLst>
              </a:rPr>
              <a:t>Religion</a:t>
            </a:r>
          </a:p>
        </p:txBody>
      </p:sp>
      <p:sp>
        <p:nvSpPr>
          <p:cNvPr id="30" name="TextBox 29">
            <a:extLst>
              <a:ext uri="{FF2B5EF4-FFF2-40B4-BE49-F238E27FC236}">
                <a16:creationId xmlns:a16="http://schemas.microsoft.com/office/drawing/2014/main" id="{ED20B59B-456A-4A5F-ABCD-D976227471C1}"/>
              </a:ext>
            </a:extLst>
          </p:cNvPr>
          <p:cNvSpPr txBox="1"/>
          <p:nvPr/>
        </p:nvSpPr>
        <p:spPr>
          <a:xfrm>
            <a:off x="5801896" y="4927325"/>
            <a:ext cx="2416947" cy="646331"/>
          </a:xfrm>
          <a:prstGeom prst="rect">
            <a:avLst/>
          </a:prstGeom>
          <a:noFill/>
        </p:spPr>
        <p:txBody>
          <a:bodyPr wrap="square" rtlCol="0">
            <a:spAutoFit/>
          </a:bodyPr>
          <a:lstStyle/>
          <a:p>
            <a:pPr algn="ctr"/>
            <a:r>
              <a:rPr lang="en-US" sz="3600" dirty="0">
                <a:solidFill>
                  <a:schemeClr val="accent4">
                    <a:lumMod val="60000"/>
                    <a:lumOff val="40000"/>
                  </a:schemeClr>
                </a:solidFill>
                <a:effectLst>
                  <a:outerShdw blurRad="38100" dist="38100" dir="2700000" algn="tl">
                    <a:srgbClr val="000000">
                      <a:alpha val="43137"/>
                    </a:srgbClr>
                  </a:outerShdw>
                </a:effectLst>
              </a:rPr>
              <a:t>Christianity</a:t>
            </a:r>
          </a:p>
        </p:txBody>
      </p:sp>
    </p:spTree>
    <p:extLst>
      <p:ext uri="{BB962C8B-B14F-4D97-AF65-F5344CB8AC3E}">
        <p14:creationId xmlns:p14="http://schemas.microsoft.com/office/powerpoint/2010/main" val="411451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A0C514-B4B3-4CB3-8081-06E9D89B179E}"/>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3:1-9</a:t>
            </a:r>
          </a:p>
        </p:txBody>
      </p:sp>
    </p:spTree>
    <p:extLst>
      <p:ext uri="{BB962C8B-B14F-4D97-AF65-F5344CB8AC3E}">
        <p14:creationId xmlns:p14="http://schemas.microsoft.com/office/powerpoint/2010/main" val="2968371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F81FA1-9E3C-4CB8-BB40-B17F27725541}"/>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3:1-9</a:t>
            </a:r>
          </a:p>
        </p:txBody>
      </p:sp>
      <p:sp>
        <p:nvSpPr>
          <p:cNvPr id="3" name="TextBox 2">
            <a:extLst>
              <a:ext uri="{FF2B5EF4-FFF2-40B4-BE49-F238E27FC236}">
                <a16:creationId xmlns:a16="http://schemas.microsoft.com/office/drawing/2014/main" id="{858D18EB-7A04-4D45-B238-22DD8C1F6428}"/>
              </a:ext>
            </a:extLst>
          </p:cNvPr>
          <p:cNvSpPr txBox="1"/>
          <p:nvPr/>
        </p:nvSpPr>
        <p:spPr>
          <a:xfrm>
            <a:off x="442609" y="1357009"/>
            <a:ext cx="8244191" cy="4401205"/>
          </a:xfrm>
          <a:prstGeom prst="rect">
            <a:avLst/>
          </a:prstGeom>
          <a:noFill/>
        </p:spPr>
        <p:txBody>
          <a:bodyPr wrap="square" rtlCol="0">
            <a:spAutoFit/>
          </a:bodyPr>
          <a:lstStyle/>
          <a:p>
            <a:r>
              <a:rPr lang="en-US" sz="2800" dirty="0">
                <a:solidFill>
                  <a:schemeClr val="bg1"/>
                </a:solidFill>
              </a:rPr>
              <a:t>2 Peter 3:1–9 ~ </a:t>
            </a:r>
            <a:r>
              <a:rPr lang="en-US" sz="2800" baseline="30000" dirty="0">
                <a:solidFill>
                  <a:schemeClr val="bg1"/>
                </a:solidFill>
              </a:rPr>
              <a:t>5</a:t>
            </a:r>
            <a:r>
              <a:rPr lang="en-US" sz="2800" baseline="30000" dirty="0">
                <a:solidFill>
                  <a:schemeClr val="accent4">
                    <a:lumMod val="60000"/>
                    <a:lumOff val="40000"/>
                  </a:schemeClr>
                </a:solidFill>
              </a:rPr>
              <a:t> </a:t>
            </a:r>
            <a:r>
              <a:rPr lang="en-US" sz="2800" dirty="0">
                <a:solidFill>
                  <a:schemeClr val="accent4">
                    <a:lumMod val="60000"/>
                    <a:lumOff val="40000"/>
                  </a:schemeClr>
                </a:solidFill>
              </a:rPr>
              <a:t>For this they willfully forget: that by the word of God the heavens were of old, and the earth standing out of water and in the water, </a:t>
            </a:r>
            <a:r>
              <a:rPr lang="en-US" sz="2800" baseline="30000" dirty="0">
                <a:solidFill>
                  <a:schemeClr val="bg1"/>
                </a:solidFill>
              </a:rPr>
              <a:t>6</a:t>
            </a:r>
            <a:r>
              <a:rPr lang="en-US" sz="2800" baseline="30000" dirty="0">
                <a:solidFill>
                  <a:schemeClr val="accent4">
                    <a:lumMod val="60000"/>
                    <a:lumOff val="40000"/>
                  </a:schemeClr>
                </a:solidFill>
              </a:rPr>
              <a:t> </a:t>
            </a:r>
            <a:r>
              <a:rPr lang="en-US" sz="2800" dirty="0">
                <a:solidFill>
                  <a:schemeClr val="accent4">
                    <a:lumMod val="60000"/>
                    <a:lumOff val="40000"/>
                  </a:schemeClr>
                </a:solidFill>
              </a:rPr>
              <a:t>by which the world </a:t>
            </a:r>
            <a:r>
              <a:rPr lang="en-US" sz="2800" i="1" dirty="0">
                <a:solidFill>
                  <a:schemeClr val="accent4">
                    <a:lumMod val="60000"/>
                    <a:lumOff val="40000"/>
                  </a:schemeClr>
                </a:solidFill>
              </a:rPr>
              <a:t>that</a:t>
            </a:r>
            <a:r>
              <a:rPr lang="en-US" sz="2800" dirty="0">
                <a:solidFill>
                  <a:schemeClr val="accent4">
                    <a:lumMod val="60000"/>
                    <a:lumOff val="40000"/>
                  </a:schemeClr>
                </a:solidFill>
              </a:rPr>
              <a:t> then existed perished, being flooded with water. </a:t>
            </a:r>
            <a:r>
              <a:rPr lang="en-US" sz="2800" baseline="30000" dirty="0">
                <a:solidFill>
                  <a:schemeClr val="bg1"/>
                </a:solidFill>
              </a:rPr>
              <a:t>7</a:t>
            </a:r>
            <a:r>
              <a:rPr lang="en-US" sz="2800" baseline="30000" dirty="0">
                <a:solidFill>
                  <a:schemeClr val="accent4">
                    <a:lumMod val="60000"/>
                    <a:lumOff val="40000"/>
                  </a:schemeClr>
                </a:solidFill>
              </a:rPr>
              <a:t> </a:t>
            </a:r>
            <a:r>
              <a:rPr lang="en-US" sz="2800" dirty="0">
                <a:solidFill>
                  <a:schemeClr val="accent4">
                    <a:lumMod val="60000"/>
                    <a:lumOff val="40000"/>
                  </a:schemeClr>
                </a:solidFill>
              </a:rPr>
              <a:t>But the heavens and the earth </a:t>
            </a:r>
            <a:r>
              <a:rPr lang="en-US" sz="2800" i="1" dirty="0">
                <a:solidFill>
                  <a:schemeClr val="accent4">
                    <a:lumMod val="60000"/>
                    <a:lumOff val="40000"/>
                  </a:schemeClr>
                </a:solidFill>
              </a:rPr>
              <a:t>which</a:t>
            </a:r>
            <a:r>
              <a:rPr lang="en-US" sz="2800" dirty="0">
                <a:solidFill>
                  <a:schemeClr val="accent4">
                    <a:lumMod val="60000"/>
                    <a:lumOff val="40000"/>
                  </a:schemeClr>
                </a:solidFill>
              </a:rPr>
              <a:t> are now preserved by the same word, are reserved for fire until the day of judgment and perdition of ungodly men. </a:t>
            </a:r>
          </a:p>
          <a:p>
            <a:r>
              <a:rPr lang="en-US" sz="2800" baseline="30000" dirty="0">
                <a:solidFill>
                  <a:schemeClr val="bg1"/>
                </a:solidFill>
              </a:rPr>
              <a:t>8 </a:t>
            </a:r>
            <a:r>
              <a:rPr lang="en-US" sz="2800" dirty="0">
                <a:solidFill>
                  <a:schemeClr val="accent4">
                    <a:lumMod val="60000"/>
                    <a:lumOff val="40000"/>
                  </a:schemeClr>
                </a:solidFill>
              </a:rPr>
              <a:t>But, beloved, do not forget this one thing, that with the Lord one day </a:t>
            </a:r>
            <a:r>
              <a:rPr lang="en-US" sz="2800" i="1" dirty="0">
                <a:solidFill>
                  <a:schemeClr val="accent4">
                    <a:lumMod val="60000"/>
                    <a:lumOff val="40000"/>
                  </a:schemeClr>
                </a:solidFill>
              </a:rPr>
              <a:t>is</a:t>
            </a:r>
            <a:r>
              <a:rPr lang="en-US" sz="2800" dirty="0">
                <a:solidFill>
                  <a:schemeClr val="accent4">
                    <a:lumMod val="60000"/>
                    <a:lumOff val="40000"/>
                  </a:schemeClr>
                </a:solidFill>
              </a:rPr>
              <a:t> as a thousand years, and a thousand years as one day. </a:t>
            </a:r>
          </a:p>
        </p:txBody>
      </p:sp>
    </p:spTree>
    <p:extLst>
      <p:ext uri="{BB962C8B-B14F-4D97-AF65-F5344CB8AC3E}">
        <p14:creationId xmlns:p14="http://schemas.microsoft.com/office/powerpoint/2010/main" val="2068680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F81FA1-9E3C-4CB8-BB40-B17F27725541}"/>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3:1-9</a:t>
            </a:r>
          </a:p>
        </p:txBody>
      </p:sp>
      <p:sp>
        <p:nvSpPr>
          <p:cNvPr id="3" name="TextBox 2">
            <a:extLst>
              <a:ext uri="{FF2B5EF4-FFF2-40B4-BE49-F238E27FC236}">
                <a16:creationId xmlns:a16="http://schemas.microsoft.com/office/drawing/2014/main" id="{858D18EB-7A04-4D45-B238-22DD8C1F6428}"/>
              </a:ext>
            </a:extLst>
          </p:cNvPr>
          <p:cNvSpPr txBox="1"/>
          <p:nvPr/>
        </p:nvSpPr>
        <p:spPr>
          <a:xfrm>
            <a:off x="442609" y="1357009"/>
            <a:ext cx="8244191" cy="1815882"/>
          </a:xfrm>
          <a:prstGeom prst="rect">
            <a:avLst/>
          </a:prstGeom>
          <a:noFill/>
        </p:spPr>
        <p:txBody>
          <a:bodyPr wrap="square" rtlCol="0">
            <a:spAutoFit/>
          </a:bodyPr>
          <a:lstStyle/>
          <a:p>
            <a:r>
              <a:rPr lang="en-US" sz="2800" dirty="0">
                <a:solidFill>
                  <a:schemeClr val="bg1"/>
                </a:solidFill>
              </a:rPr>
              <a:t>2 Peter 3:1–9 ~ </a:t>
            </a:r>
            <a:r>
              <a:rPr lang="en-US" sz="2800" baseline="30000" dirty="0">
                <a:solidFill>
                  <a:schemeClr val="bg1"/>
                </a:solidFill>
              </a:rPr>
              <a:t>9</a:t>
            </a:r>
            <a:r>
              <a:rPr lang="en-US" sz="2800" baseline="30000" dirty="0">
                <a:solidFill>
                  <a:schemeClr val="accent4">
                    <a:lumMod val="60000"/>
                    <a:lumOff val="40000"/>
                  </a:schemeClr>
                </a:solidFill>
              </a:rPr>
              <a:t> </a:t>
            </a:r>
            <a:r>
              <a:rPr lang="en-US" sz="2800" dirty="0">
                <a:solidFill>
                  <a:schemeClr val="accent4">
                    <a:lumMod val="60000"/>
                    <a:lumOff val="40000"/>
                  </a:schemeClr>
                </a:solidFill>
              </a:rPr>
              <a:t>The Lord is not slack concerning </a:t>
            </a:r>
            <a:r>
              <a:rPr lang="en-US" sz="2800" i="1" dirty="0">
                <a:solidFill>
                  <a:schemeClr val="accent4">
                    <a:lumMod val="60000"/>
                    <a:lumOff val="40000"/>
                  </a:schemeClr>
                </a:solidFill>
              </a:rPr>
              <a:t>His</a:t>
            </a:r>
            <a:r>
              <a:rPr lang="en-US" sz="2800" dirty="0">
                <a:solidFill>
                  <a:schemeClr val="accent4">
                    <a:lumMod val="60000"/>
                    <a:lumOff val="40000"/>
                  </a:schemeClr>
                </a:solidFill>
              </a:rPr>
              <a:t> promise, as some count slackness, but is longsuffering toward us, not willing that any should perish but that all should come to repentance.</a:t>
            </a:r>
          </a:p>
        </p:txBody>
      </p:sp>
    </p:spTree>
    <p:extLst>
      <p:ext uri="{BB962C8B-B14F-4D97-AF65-F5344CB8AC3E}">
        <p14:creationId xmlns:p14="http://schemas.microsoft.com/office/powerpoint/2010/main" val="3715589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A0C514-B4B3-4CB3-8081-06E9D89B179E}"/>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3:1-9</a:t>
            </a:r>
          </a:p>
        </p:txBody>
      </p:sp>
    </p:spTree>
    <p:extLst>
      <p:ext uri="{BB962C8B-B14F-4D97-AF65-F5344CB8AC3E}">
        <p14:creationId xmlns:p14="http://schemas.microsoft.com/office/powerpoint/2010/main" val="715423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Ray Stevens- I'm my Own Grandpa">
            <a:hlinkClick r:id="" action="ppaction://media"/>
            <a:extLst>
              <a:ext uri="{FF2B5EF4-FFF2-40B4-BE49-F238E27FC236}">
                <a16:creationId xmlns:a16="http://schemas.microsoft.com/office/drawing/2014/main" id="{F2FE5E11-86C1-42E7-AD8D-E6D966FB05B7}"/>
              </a:ext>
            </a:extLst>
          </p:cNvPr>
          <p:cNvPicPr>
            <a:picLocks noChangeAspect="1"/>
          </p:cNvPicPr>
          <p:nvPr>
            <a:videoFile r:link="rId2"/>
            <p:extLst>
              <p:ext uri="{DAA4B4D4-6D71-4841-9C94-3DE7FCFB9230}">
                <p14:media xmlns:p14="http://schemas.microsoft.com/office/powerpoint/2010/main" r:embed="rId1">
                  <p14:fade out="1750"/>
                </p14:media>
              </p:ext>
            </p:extLst>
          </p:nvPr>
        </p:nvPicPr>
        <p:blipFill>
          <a:blip r:embed="rId5"/>
          <a:stretch>
            <a:fillRect/>
          </a:stretch>
        </p:blipFill>
        <p:spPr>
          <a:xfrm rot="21289758">
            <a:off x="1888094" y="1407649"/>
            <a:ext cx="5367812" cy="4042702"/>
          </a:xfrm>
          <a:prstGeom prst="rect">
            <a:avLst/>
          </a:prstGeom>
        </p:spPr>
      </p:pic>
      <p:sp>
        <p:nvSpPr>
          <p:cNvPr id="5" name="Rectangle 4">
            <a:extLst>
              <a:ext uri="{FF2B5EF4-FFF2-40B4-BE49-F238E27FC236}">
                <a16:creationId xmlns:a16="http://schemas.microsoft.com/office/drawing/2014/main" id="{BC6362C4-5291-4296-A88E-F5910FFEE037}"/>
              </a:ext>
            </a:extLst>
          </p:cNvPr>
          <p:cNvSpPr/>
          <p:nvPr/>
        </p:nvSpPr>
        <p:spPr>
          <a:xfrm rot="21289758">
            <a:off x="1880419" y="1393723"/>
            <a:ext cx="5338916" cy="4077929"/>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EF81FA1-9E3C-4CB8-BB40-B17F27725541}"/>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3:1-9</a:t>
            </a:r>
          </a:p>
        </p:txBody>
      </p:sp>
    </p:spTree>
    <p:extLst>
      <p:ext uri="{BB962C8B-B14F-4D97-AF65-F5344CB8AC3E}">
        <p14:creationId xmlns:p14="http://schemas.microsoft.com/office/powerpoint/2010/main" val="1021284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26061" fill="hold"/>
                                        <p:tgtEl>
                                          <p:spTgt spid="4"/>
                                        </p:tgtEl>
                                      </p:cBhvr>
                                    </p:cmd>
                                  </p:childTnLst>
                                </p:cTn>
                              </p:par>
                              <p:par>
                                <p:cTn id="11" presetID="21" presetClass="exit" presetSubtype="8" fill="hold" grpId="1" nodeType="withEffect">
                                  <p:stCondLst>
                                    <p:cond delay="0"/>
                                  </p:stCondLst>
                                  <p:childTnLst>
                                    <p:animEffect transition="out" filter="wheel(8)">
                                      <p:cBhvr>
                                        <p:cTn id="12" dur="2000"/>
                                        <p:tgtEl>
                                          <p:spTgt spid="5"/>
                                        </p:tgtEl>
                                      </p:cBhvr>
                                    </p:animEffect>
                                    <p:set>
                                      <p:cBhvr>
                                        <p:cTn id="13"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14"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animBg="1"/>
      <p:bldP spid="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A0C514-B4B3-4CB3-8081-06E9D89B179E}"/>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3:1-9</a:t>
            </a:r>
          </a:p>
        </p:txBody>
      </p:sp>
    </p:spTree>
    <p:extLst>
      <p:ext uri="{BB962C8B-B14F-4D97-AF65-F5344CB8AC3E}">
        <p14:creationId xmlns:p14="http://schemas.microsoft.com/office/powerpoint/2010/main" val="211777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F81FA1-9E3C-4CB8-BB40-B17F27725541}"/>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3:1-9</a:t>
            </a:r>
          </a:p>
        </p:txBody>
      </p:sp>
      <p:sp>
        <p:nvSpPr>
          <p:cNvPr id="3" name="TextBox 2">
            <a:extLst>
              <a:ext uri="{FF2B5EF4-FFF2-40B4-BE49-F238E27FC236}">
                <a16:creationId xmlns:a16="http://schemas.microsoft.com/office/drawing/2014/main" id="{858D18EB-7A04-4D45-B238-22DD8C1F6428}"/>
              </a:ext>
            </a:extLst>
          </p:cNvPr>
          <p:cNvSpPr txBox="1"/>
          <p:nvPr/>
        </p:nvSpPr>
        <p:spPr>
          <a:xfrm>
            <a:off x="442609" y="1357009"/>
            <a:ext cx="8244191" cy="584775"/>
          </a:xfrm>
          <a:prstGeom prst="rect">
            <a:avLst/>
          </a:prstGeom>
          <a:noFill/>
        </p:spPr>
        <p:txBody>
          <a:bodyPr wrap="square" rtlCol="0">
            <a:spAutoFit/>
          </a:bodyPr>
          <a:lstStyle/>
          <a:p>
            <a:r>
              <a:rPr lang="en-US" sz="3200" dirty="0">
                <a:solidFill>
                  <a:schemeClr val="accent4">
                    <a:lumMod val="60000"/>
                    <a:lumOff val="40000"/>
                  </a:schemeClr>
                </a:solidFill>
              </a:rPr>
              <a:t>pure</a:t>
            </a:r>
            <a:r>
              <a:rPr lang="en-US" sz="3200" dirty="0"/>
              <a:t> ~ </a:t>
            </a:r>
            <a:r>
              <a:rPr lang="en-US" sz="3200" i="1" dirty="0" err="1">
                <a:solidFill>
                  <a:schemeClr val="accent4">
                    <a:lumMod val="60000"/>
                    <a:lumOff val="40000"/>
                  </a:schemeClr>
                </a:solidFill>
                <a:latin typeface="Times New Roman" panose="02020603050405020304" pitchFamily="18" charset="0"/>
                <a:cs typeface="Times New Roman" panose="02020603050405020304" pitchFamily="18" charset="0"/>
              </a:rPr>
              <a:t>heilikrinēs</a:t>
            </a:r>
            <a:r>
              <a:rPr lang="en-US" sz="3200" dirty="0"/>
              <a:t> – </a:t>
            </a:r>
            <a:r>
              <a:rPr lang="en-US" sz="3200" i="1" dirty="0"/>
              <a:t>sun-judged</a:t>
            </a:r>
            <a:endParaRPr lang="en-US" sz="7200" dirty="0">
              <a:solidFill>
                <a:schemeClr val="bg1"/>
              </a:solidFill>
            </a:endParaRPr>
          </a:p>
        </p:txBody>
      </p:sp>
    </p:spTree>
    <p:extLst>
      <p:ext uri="{BB962C8B-B14F-4D97-AF65-F5344CB8AC3E}">
        <p14:creationId xmlns:p14="http://schemas.microsoft.com/office/powerpoint/2010/main" val="1400236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2 Peter">
      <a:dk1>
        <a:srgbClr val="FFFFFF"/>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 Peter">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chemeClr val="accent4">
                <a:lumMod val="60000"/>
                <a:lumOff val="40000"/>
              </a:schemeClr>
            </a:solidFill>
          </a:defRPr>
        </a:defPPr>
      </a:lstStyle>
    </a:txDef>
  </a:objectDefaults>
  <a:extraClrSchemeLst/>
  <a:extLst>
    <a:ext uri="{05A4C25C-085E-4340-85A3-A5531E510DB2}">
      <thm15:themeFamily xmlns:thm15="http://schemas.microsoft.com/office/thememl/2012/main" name="Presentation1" id="{09D8704D-6E3A-4A4B-8505-ED086870B9C3}" vid="{397B70F2-65D3-4224-BD69-9C8CAFDCA82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2_Peter</Template>
  <TotalTime>3572</TotalTime>
  <Words>849</Words>
  <Application>Microsoft Office PowerPoint</Application>
  <PresentationFormat>On-screen Show (4:3)</PresentationFormat>
  <Paragraphs>134</Paragraphs>
  <Slides>37</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Cuivrerie</vt:lpstr>
      <vt:lpstr>Arial</vt:lpstr>
      <vt:lpstr>Comic Sans MS</vt:lpstr>
      <vt:lpstr>Calibri</vt:lpstr>
      <vt:lpstr>Times New Roman</vt:lpstr>
      <vt:lpstr>Aero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Merrihew</dc:creator>
  <cp:lastModifiedBy>Ken Merrihew</cp:lastModifiedBy>
  <cp:revision>49</cp:revision>
  <dcterms:created xsi:type="dcterms:W3CDTF">2019-03-10T21:53:32Z</dcterms:created>
  <dcterms:modified xsi:type="dcterms:W3CDTF">2019-03-17T11:47:45Z</dcterms:modified>
</cp:coreProperties>
</file>